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.xml" ContentType="application/vnd.openxmlformats-officedocument.presentationml.slideLayout+xml"/>
  <Override PartName="/ppt/slideLayouts/slideMasters/slideMaster.xml" ContentType="application/vnd.openxmlformats-officedocument.presentationml.slideMaster+xml"/>
  <Override PartName="/ppt/slideLayouts/slideMasters/theme/theme.xml" ContentType="application/vnd.openxmlformats-officedocument.theme+xml"/>
  <Override PartName="/ppt/slides/slide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00815e2714da42da" Type="http://schemas.openxmlformats.org/officeDocument/2006/relationships/officeDocument" Target="ppt/presentation.xml"/></Relationships>
</file>

<file path=ppt/presentation.xml><?xml version="1.0" encoding="utf-8"?>
<p:presentation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10024"/>
    <p:sldId id="257" r:id="R10025"/>
    <p:sldId id="258" r:id="R10026"/>
    <p:sldId id="259" r:id="R10027"/>
    <p:sldId id="260" r:id="R10028"/>
    <p:sldId id="261" r:id="R10029"/>
    <p:sldId id="262" r:id="R10030"/>
    <p:sldId id="263" r:id="R10031"/>
    <p:sldId id="264" r:id="R10032"/>
    <p:sldId id="265" r:id="R10033"/>
    <p:sldId id="266" r:id="R10034"/>
    <p:sldId id="267" r:id="R10035"/>
    <p:sldId id="268" r:id="R10036"/>
    <p:sldId id="269" r:id="R10037"/>
    <p:sldId id="270" r:id="R10038"/>
    <p:sldId id="271" r:id="R10039"/>
    <p:sldId id="272" r:id="R10040"/>
    <p:sldId id="273" r:id="R10041"/>
  </p:sldIdLst>
  <p:sldSz cx="12192000" cy="6858000" type="custom"/>
  <p:notesSz cx="12192000" cy="6858000"/>
  <p:embeddedFontLst>
    <p:embeddedFont>
      <p:font typeface="Calibri" charset="1"/>
      <p:regular xmlns:r="http://schemas.openxmlformats.org/officeDocument/2006/relationships" r:id="rId346"/>
    </p:embeddedFont>
    <p:embeddedFont>
      <p:font typeface="Calibri" charset="1"/>
      <p:regular xmlns:r="http://schemas.openxmlformats.org/officeDocument/2006/relationships" r:id="rId345"/>
    </p:embeddedFont>
    <p:embeddedFont>
      <p:font typeface="Calibri,Bold" charset="1"/>
      <p:bold xmlns:r="http://schemas.openxmlformats.org/officeDocument/2006/relationships" r:id="rId342"/>
    </p:embeddedFont>
    <p:embeddedFont>
      <p:font typeface="Calibri,Bold" charset="1"/>
      <p:bold xmlns:r="http://schemas.openxmlformats.org/officeDocument/2006/relationships" r:id="rId343"/>
    </p:embeddedFont>
    <p:embeddedFont>
      <p:font typeface="Times New Roman" charset="1"/>
      <p:regular xmlns:r="http://schemas.openxmlformats.org/officeDocument/2006/relationships" r:id="rId105"/>
    </p:embeddedFont>
    <p:embeddedFont>
      <p:font typeface="Times New Roman,Bold" charset="1"/>
      <p:bold xmlns:r="http://schemas.openxmlformats.org/officeDocument/2006/relationships" r:id="rId186"/>
    </p:embeddedFont>
  </p:embeddedFontLst>
  <p:defaultTextStyle/>
</p:presentation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Layouts/slideMasters/slideMaster.xml"/><Relationship Id="rId3" Type="http://schemas.openxmlformats.org/officeDocument/2006/relationships/theme" Target="slideLayouts/slideMasters/theme/theme.xml"/><Relationship Id="rId105" Type="http://schemas.openxmlformats.org/officeDocument/2006/relationships/font" Target="fonts/font1.fntdata"/><Relationship Id="rId186" Type="http://schemas.openxmlformats.org/officeDocument/2006/relationships/font" Target="fonts/font2.fntdata"/><Relationship Id="rId342" Type="http://schemas.openxmlformats.org/officeDocument/2006/relationships/font" Target="fonts/font3.fntdata"/><Relationship Id="rId343" Type="http://schemas.openxmlformats.org/officeDocument/2006/relationships/font" Target="fonts/font4.fntdata"/><Relationship Id="rId345" Type="http://schemas.openxmlformats.org/officeDocument/2006/relationships/font" Target="fonts/font5.fntdata"/><Relationship Id="rId346" Type="http://schemas.openxmlformats.org/officeDocument/2006/relationships/font" Target="fonts/font6.fntdata"/><Relationship Id="R10024" Type="http://schemas.openxmlformats.org/officeDocument/2006/relationships/slide" Target="slides/slide.xml"/><Relationship Id="R10025" Type="http://schemas.openxmlformats.org/officeDocument/2006/relationships/slide" Target="slides/slide2.xml"/><Relationship Id="R10026" Type="http://schemas.openxmlformats.org/officeDocument/2006/relationships/slide" Target="slides/slide3.xml"/><Relationship Id="R10027" Type="http://schemas.openxmlformats.org/officeDocument/2006/relationships/slide" Target="slides/slide4.xml"/><Relationship Id="R10028" Type="http://schemas.openxmlformats.org/officeDocument/2006/relationships/slide" Target="slides/slide5.xml"/><Relationship Id="R10029" Type="http://schemas.openxmlformats.org/officeDocument/2006/relationships/slide" Target="slides/slide6.xml"/><Relationship Id="R10030" Type="http://schemas.openxmlformats.org/officeDocument/2006/relationships/slide" Target="slides/slide7.xml"/><Relationship Id="R10031" Type="http://schemas.openxmlformats.org/officeDocument/2006/relationships/slide" Target="slides/slide8.xml"/><Relationship Id="R10032" Type="http://schemas.openxmlformats.org/officeDocument/2006/relationships/slide" Target="slides/slide9.xml"/><Relationship Id="R10033" Type="http://schemas.openxmlformats.org/officeDocument/2006/relationships/slide" Target="slides/slide10.xml"/><Relationship Id="R10034" Type="http://schemas.openxmlformats.org/officeDocument/2006/relationships/slide" Target="slides/slide11.xml"/><Relationship Id="R10035" Type="http://schemas.openxmlformats.org/officeDocument/2006/relationships/slide" Target="slides/slide12.xml"/><Relationship Id="R10036" Type="http://schemas.openxmlformats.org/officeDocument/2006/relationships/slide" Target="slides/slide13.xml"/><Relationship Id="R10037" Type="http://schemas.openxmlformats.org/officeDocument/2006/relationships/slide" Target="slides/slide14.xml"/><Relationship Id="R10038" Type="http://schemas.openxmlformats.org/officeDocument/2006/relationships/slide" Target="slides/slide15.xml"/><Relationship Id="R10039" Type="http://schemas.openxmlformats.org/officeDocument/2006/relationships/slide" Target="slides/slide16.xml"/><Relationship Id="R10040" Type="http://schemas.openxmlformats.org/officeDocument/2006/relationships/slide" Target="slides/slide17.xml"/><Relationship Id="R10041" Type="http://schemas.openxmlformats.org/officeDocument/2006/relationships/slide" Target="slides/slide18.xml"/></Relationships>
</file>

<file path=ppt/slideLayouts/_rels/slideLayout.xml.rels><?xml version="1.0" encoding="UTF-8"?><Relationships xmlns="http://schemas.openxmlformats.org/package/2006/relationships"><Relationship Id="rId1" Type="http://schemas.openxmlformats.org/officeDocument/2006/relationships/slideMaster" Target="slideMasters/slideMaster.xml"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Layout>
</file>

<file path=ppt/slideLayouts/slideMasters/_rels/slideMaster.xml.rels><?xml version="1.0" encoding="UTF-8"?><Relationships xmlns="http://schemas.openxmlformats.org/package/2006/relationships"><Relationship Id="rId1" Type="http://schemas.openxmlformats.org/officeDocument/2006/relationships/slideLayout" Target="../slideLayout.xml"/><Relationship Id="rId3" Type="http://schemas.openxmlformats.org/officeDocument/2006/relationships/theme" Target="theme/theme.xml"/></Relationships>
</file>

<file path=ppt/slideLayouts/slideMasters/slideMaster.xml><?xml version="1.0" encoding="utf-8"?>
<p:sldMaster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Id1"/>
  </p:sldLayoutIdLst>
  <p:txStyles>
    <p:titleStyle/>
    <p:bodyStyle/>
    <p:otherStyle/>
  </p:txStyles>
</p:sldMaster>
</file>

<file path=ppt/slideLayouts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0" Type="http://schemas.openxmlformats.org/officeDocument/2006/relationships/image" Target="../media/image100.png"/><Relationship Id="rId101" Type="http://schemas.openxmlformats.org/officeDocument/2006/relationships/image" Target="../media/image101.png"/><Relationship Id="rId102" Type="http://schemas.openxmlformats.org/officeDocument/2006/relationships/image" Target="../media/image101.png"/><Relationship Id="rId103" Type="http://schemas.openxmlformats.org/officeDocument/2006/relationships/image" Target="../media/image103.png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21" Type="http://schemas.openxmlformats.org/officeDocument/2006/relationships/image" Target="../media/image421.png"/><Relationship Id="rId422" Type="http://schemas.openxmlformats.org/officeDocument/2006/relationships/image" Target="../media/image422.png"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26" Type="http://schemas.openxmlformats.org/officeDocument/2006/relationships/image" Target="../media/image426.png"/><Relationship Id="rId427" Type="http://schemas.openxmlformats.org/officeDocument/2006/relationships/image" Target="../media/image427.png"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43" Type="http://schemas.openxmlformats.org/officeDocument/2006/relationships/image" Target="../media/image443.png"/><Relationship Id="rId444" Type="http://schemas.openxmlformats.org/officeDocument/2006/relationships/image" Target="../media/image444.png"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50" Type="http://schemas.openxmlformats.org/officeDocument/2006/relationships/image" Target="../media/image450.png"/><Relationship Id="rId451" Type="http://schemas.openxmlformats.org/officeDocument/2006/relationships/image" Target="../media/image451.png"/><Relationship Id="rId452" Type="http://schemas.openxmlformats.org/officeDocument/2006/relationships/image" Target="../media/image452.png"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59" Type="http://schemas.openxmlformats.org/officeDocument/2006/relationships/image" Target="../media/image459.png"/><Relationship Id="rId460" Type="http://schemas.openxmlformats.org/officeDocument/2006/relationships/image" Target="../media/image460.png"/><Relationship Id="rId461" Type="http://schemas.openxmlformats.org/officeDocument/2006/relationships/image" Target="../media/image461.png"/><Relationship Id="rId462" Type="http://schemas.openxmlformats.org/officeDocument/2006/relationships/image" Target="../media/image462.png"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71" Type="http://schemas.openxmlformats.org/officeDocument/2006/relationships/image" Target="../media/image471.png"/><Relationship Id="rId472" Type="http://schemas.openxmlformats.org/officeDocument/2006/relationships/image" Target="../media/image472.png"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79" Type="http://schemas.openxmlformats.org/officeDocument/2006/relationships/image" Target="../media/image479.png"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88" Type="http://schemas.openxmlformats.org/officeDocument/2006/relationships/image" Target="../media/image488.png"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97" Type="http://schemas.openxmlformats.org/officeDocument/2006/relationships/image" Target="../media/image497.png"/><Relationship Id="rId498" Type="http://schemas.openxmlformats.org/officeDocument/2006/relationships/image" Target="../media/image103.png"/><Relationship Id="rId499" Type="http://schemas.openxmlformats.org/officeDocument/2006/relationships/image" Target="../media/image499.png"/><Relationship Id="rId500" Type="http://schemas.openxmlformats.org/officeDocument/2006/relationships/image" Target="../media/image500.png"/><Relationship Id="rId501" Type="http://schemas.openxmlformats.org/officeDocument/2006/relationships/image" Target="../media/image501.png"/><Relationship Id="rId502" Type="http://schemas.openxmlformats.org/officeDocument/2006/relationships/image" Target="../media/image502.png"/><Relationship Id="rId503" Type="http://schemas.openxmlformats.org/officeDocument/2006/relationships/image" Target="../media/image503.png"/><Relationship Id="rId504" Type="http://schemas.openxmlformats.org/officeDocument/2006/relationships/image" Target="../media/image504.png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6" Type="http://schemas.openxmlformats.org/officeDocument/2006/relationships/image" Target="../media/image106.png"/><Relationship Id="rId107" Type="http://schemas.openxmlformats.org/officeDocument/2006/relationships/image" Target="../media/image107.png"/><Relationship Id="rId108" Type="http://schemas.openxmlformats.org/officeDocument/2006/relationships/image" Target="../media/image108.png"/><Relationship Id="rId109" Type="http://schemas.openxmlformats.org/officeDocument/2006/relationships/image" Target="../media/image109.png"/><Relationship Id="rId111" Type="http://schemas.openxmlformats.org/officeDocument/2006/relationships/image" Target="../media/image111.png"/><Relationship Id="rId113" Type="http://schemas.openxmlformats.org/officeDocument/2006/relationships/image" Target="../media/image113.png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15" Type="http://schemas.openxmlformats.org/officeDocument/2006/relationships/image" Target="../media/image115.png"/><Relationship Id="rId116" Type="http://schemas.openxmlformats.org/officeDocument/2006/relationships/image" Target="../media/image116.png"/><Relationship Id="rId117" Type="http://schemas.openxmlformats.org/officeDocument/2006/relationships/image" Target="../media/image117.png"/><Relationship Id="rId118" Type="http://schemas.openxmlformats.org/officeDocument/2006/relationships/image" Target="../media/image118.png"/><Relationship Id="rId119" Type="http://schemas.openxmlformats.org/officeDocument/2006/relationships/image" Target="../media/image119.png"/><Relationship Id="rId120" Type="http://schemas.openxmlformats.org/officeDocument/2006/relationships/image" Target="../media/image120.png"/><Relationship Id="rId121" Type="http://schemas.openxmlformats.org/officeDocument/2006/relationships/image" Target="../media/image121.png"/><Relationship Id="rId122" Type="http://schemas.openxmlformats.org/officeDocument/2006/relationships/image" Target="../media/image122.png"/><Relationship Id="rId123" Type="http://schemas.openxmlformats.org/officeDocument/2006/relationships/image" Target="../media/image120.png"/><Relationship Id="rId124" Type="http://schemas.openxmlformats.org/officeDocument/2006/relationships/image" Target="../media/image124.png"/><Relationship Id="rId125" Type="http://schemas.openxmlformats.org/officeDocument/2006/relationships/image" Target="../media/image125.png"/><Relationship Id="rId126" Type="http://schemas.openxmlformats.org/officeDocument/2006/relationships/image" Target="../media/image126.png"/><Relationship Id="rId127" Type="http://schemas.openxmlformats.org/officeDocument/2006/relationships/image" Target="../media/image127.png"/><Relationship Id="rId128" Type="http://schemas.openxmlformats.org/officeDocument/2006/relationships/image" Target="../media/image128.png"/><Relationship Id="rId129" Type="http://schemas.openxmlformats.org/officeDocument/2006/relationships/image" Target="../media/image120.png"/><Relationship Id="rId130" Type="http://schemas.openxmlformats.org/officeDocument/2006/relationships/image" Target="../media/image130.png"/><Relationship Id="rId131" Type="http://schemas.openxmlformats.org/officeDocument/2006/relationships/image" Target="../media/image131.png"/><Relationship Id="rId132" Type="http://schemas.openxmlformats.org/officeDocument/2006/relationships/image" Target="../media/image132.png"/><Relationship Id="rId133" Type="http://schemas.openxmlformats.org/officeDocument/2006/relationships/image" Target="../media/image133.png"/><Relationship Id="rId134" Type="http://schemas.openxmlformats.org/officeDocument/2006/relationships/image" Target="../media/image134.png"/><Relationship Id="rId135" Type="http://schemas.openxmlformats.org/officeDocument/2006/relationships/image" Target="../media/image135.png"/><Relationship Id="rId136" Type="http://schemas.openxmlformats.org/officeDocument/2006/relationships/image" Target="../media/image136.png"/><Relationship Id="rId137" Type="http://schemas.openxmlformats.org/officeDocument/2006/relationships/image" Target="../media/image137.png"/><Relationship Id="rId138" Type="http://schemas.openxmlformats.org/officeDocument/2006/relationships/image" Target="../media/image138.png"/><Relationship Id="rId139" Type="http://schemas.openxmlformats.org/officeDocument/2006/relationships/image" Target="../media/image139.png"/><Relationship Id="rId140" Type="http://schemas.openxmlformats.org/officeDocument/2006/relationships/image" Target="../media/image140.png"/><Relationship Id="rId141" Type="http://schemas.openxmlformats.org/officeDocument/2006/relationships/image" Target="../media/image120.png"/><Relationship Id="rId142" Type="http://schemas.openxmlformats.org/officeDocument/2006/relationships/image" Target="../media/image142.png"/><Relationship Id="rId144" Type="http://schemas.openxmlformats.org/officeDocument/2006/relationships/image" Target="../media/image144.png"/><Relationship Id="rId146" Type="http://schemas.openxmlformats.org/officeDocument/2006/relationships/image" Target="../media/image146.png"/><Relationship Id="rId148" Type="http://schemas.openxmlformats.org/officeDocument/2006/relationships/image" Target="../media/image148.png"/><Relationship Id="rId152" Type="http://schemas.openxmlformats.org/officeDocument/2006/relationships/image" Target="../media/image152.png"/><Relationship Id="rId154" Type="http://schemas.openxmlformats.org/officeDocument/2006/relationships/image" Target="../media/image154.png"/><Relationship Id="rId156" Type="http://schemas.openxmlformats.org/officeDocument/2006/relationships/image" Target="../media/image156.png"/><Relationship Id="rId158" Type="http://schemas.openxmlformats.org/officeDocument/2006/relationships/image" Target="../media/image158.png"/><Relationship Id="rId160" Type="http://schemas.openxmlformats.org/officeDocument/2006/relationships/image" Target="../media/image160.png"/><Relationship Id="rId162" Type="http://schemas.openxmlformats.org/officeDocument/2006/relationships/image" Target="../media/image162.png"/><Relationship Id="rId164" Type="http://schemas.openxmlformats.org/officeDocument/2006/relationships/image" Target="../media/image164.png"/><Relationship Id="rId166" Type="http://schemas.openxmlformats.org/officeDocument/2006/relationships/image" Target="../media/image166.png"/><Relationship Id="rId168" Type="http://schemas.openxmlformats.org/officeDocument/2006/relationships/image" Target="../media/image168.png"/><Relationship Id="rId170" Type="http://schemas.openxmlformats.org/officeDocument/2006/relationships/image" Target="../media/image170.png"/><Relationship Id="rId172" Type="http://schemas.openxmlformats.org/officeDocument/2006/relationships/image" Target="../media/image172.png"/><Relationship Id="rId174" Type="http://schemas.openxmlformats.org/officeDocument/2006/relationships/image" Target="../media/image174.png"/><Relationship Id="rId176" Type="http://schemas.openxmlformats.org/officeDocument/2006/relationships/image" Target="../media/image176.png"/><Relationship Id="rId178" Type="http://schemas.openxmlformats.org/officeDocument/2006/relationships/image" Target="../media/image178.png"/><Relationship Id="rId180" Type="http://schemas.openxmlformats.org/officeDocument/2006/relationships/image" Target="../media/image180.png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82" Type="http://schemas.openxmlformats.org/officeDocument/2006/relationships/image" Target="../media/image182.png"/><Relationship Id="rId183" Type="http://schemas.openxmlformats.org/officeDocument/2006/relationships/image" Target="../media/image183.png"/><Relationship Id="rId184" Type="http://schemas.openxmlformats.org/officeDocument/2006/relationships/image" Target="../media/image184.png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89" Type="http://schemas.openxmlformats.org/officeDocument/2006/relationships/image" Target="../media/image189.png"/><Relationship Id="rId190" Type="http://schemas.openxmlformats.org/officeDocument/2006/relationships/image" Target="../media/image190.png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95" Type="http://schemas.openxmlformats.org/officeDocument/2006/relationships/image" Target="../media/image195.png"/><Relationship Id="rId196" Type="http://schemas.openxmlformats.org/officeDocument/2006/relationships/image" Target="../media/image196.png"/><Relationship Id="rId197" Type="http://schemas.openxmlformats.org/officeDocument/2006/relationships/image" Target="../media/image197.png"/><Relationship Id="rId198" Type="http://schemas.openxmlformats.org/officeDocument/2006/relationships/image" Target="../media/image198.png"/><Relationship Id="rId199" Type="http://schemas.openxmlformats.org/officeDocument/2006/relationships/image" Target="../media/image199.png"/><Relationship Id="rId200" Type="http://schemas.openxmlformats.org/officeDocument/2006/relationships/image" Target="../media/image200.png"/><Relationship Id="rId201" Type="http://schemas.openxmlformats.org/officeDocument/2006/relationships/image" Target="../media/image201.png"/><Relationship Id="rId202" Type="http://schemas.openxmlformats.org/officeDocument/2006/relationships/image" Target="../media/image202.png"/><Relationship Id="rId203" Type="http://schemas.openxmlformats.org/officeDocument/2006/relationships/image" Target="../media/image203.png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06" Type="http://schemas.openxmlformats.org/officeDocument/2006/relationships/image" Target="../media/image206.png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91" Type="http://schemas.openxmlformats.org/officeDocument/2006/relationships/image" Target="../media/image391.png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11" Type="http://schemas.openxmlformats.org/officeDocument/2006/relationships/image" Target="../media/image411.png"/><Relationship Id="rId412" Type="http://schemas.openxmlformats.org/officeDocument/2006/relationships/image" Target="../media/image412.png"/><Relationship Id="rId413" Type="http://schemas.openxmlformats.org/officeDocument/2006/relationships/image" Target="../media/image413.png"/></Relationships>
</file>

<file path=ppt/slides/slide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00" name="Picture 100"/>
          <p:cNvPicPr>
            <a:picLocks noChangeAspect="0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1" name="Picture 101"/>
          <p:cNvPicPr>
            <a:picLocks noChangeAspect="0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-1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2" name="Picture 101"/>
          <p:cNvPicPr>
            <a:picLocks noChangeAspect="0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-1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3" name="Picture 103"/>
          <p:cNvPicPr>
            <a:picLocks noChangeAspect="0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510023" y="450470"/>
            <a:ext cx="3172079" cy="3731259"/>
          </a:xfrm>
          <a:prstGeom prst="rect">
            <a:avLst/>
          </a:prstGeom>
          <a:noFill/>
          <a:extLst/>
        </p:spPr>
      </p:pic>
      <p:sp>
        <p:nvSpPr>
          <p:cNvPr id="104" name="Rectangle 104"/>
          <p:cNvSpPr/>
          <p:nvPr/>
        </p:nvSpPr>
        <p:spPr>
          <a:xfrm rot="0" flipH="0" flipV="0">
            <a:off x="1904110" y="4354306"/>
            <a:ext cx="9336504" cy="15163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Опыт по созданию оптимальных условий хранения и </a:t>
            </a:r>
          </a:p>
          <a:p>
            <a:pPr marL="589788">
              <a:lnSpc>
                <a:spcPts val="3840"/>
              </a:lnSpc>
            </a:pPr>
            <a:r>
              <a:rPr lang="en-US" sz="3204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транспортировки лекарственных препаратов и </a:t>
            </a:r>
          </a:p>
          <a:p>
            <a:pPr marL="515112">
              <a:lnSpc>
                <a:spcPts val="3843"/>
              </a:lnSpc>
            </a:pPr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медицинских изделий в современных условиях</a:t>
            </a:r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21" name="Picture 421"/>
          <p:cNvPicPr>
            <a:picLocks noChangeAspect="0" noChangeArrowheads="1"/>
          </p:cNvPicPr>
          <p:nvPr/>
        </p:nvPicPr>
        <p:blipFill>
          <a:blip r:embed="rId4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22" name="Picture 422"/>
          <p:cNvPicPr>
            <a:picLocks noChangeAspect="0" noChangeArrowheads="1"/>
          </p:cNvPicPr>
          <p:nvPr/>
        </p:nvPicPr>
        <p:blipFill>
          <a:blip r:embed="rId4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175636" y="2935809"/>
            <a:ext cx="7855331" cy="3650869"/>
          </a:xfrm>
          <a:prstGeom prst="rect">
            <a:avLst/>
          </a:prstGeom>
          <a:noFill/>
          <a:extLst/>
        </p:spPr>
      </p:pic>
      <p:sp>
        <p:nvSpPr>
          <p:cNvPr id="423" name="Rectangle 423"/>
          <p:cNvSpPr/>
          <p:nvPr/>
        </p:nvSpPr>
        <p:spPr>
          <a:xfrm rot="0" flipH="0" flipV="0">
            <a:off x="855878" y="378556"/>
            <a:ext cx="10556737" cy="15576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2588"/>
            <a:r>
              <a:rPr lang="en-US" sz="2004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Температурное картирование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проводилось в каждом помещении, в объёме предполагаемого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 лекарственных препаратов для определения температурных отклонений, влияющих на </a:t>
            </a:r>
          </a:p>
          <a:p>
            <a:pPr marL="298704">
              <a:lnSpc>
                <a:spcPts val="2403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исследуемый объём хранения во время проведения исследования с тем, чтобы можно было </a:t>
            </a:r>
          </a:p>
          <a:p>
            <a:pPr marL="272796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предпринять корректирующие действия, а также выработать рекомендации по размещению </a:t>
            </a:r>
          </a:p>
          <a:p>
            <a:pPr marL="1489303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элементов для мониторинга температуры в исследуемом помещении.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 </a:t>
            </a:r>
          </a:p>
        </p:txBody>
      </p:sp>
      <p:sp>
        <p:nvSpPr>
          <p:cNvPr id="424" name="Rectangle 424"/>
          <p:cNvSpPr/>
          <p:nvPr/>
        </p:nvSpPr>
        <p:spPr>
          <a:xfrm rot="0" flipH="0" flipV="0">
            <a:off x="802538" y="1902937"/>
            <a:ext cx="10665616" cy="9479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52044"/>
            <a:r>
              <a:rPr lang="en-US" sz="2004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Результаты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, полученные по завершению температурного картирования, определили места </a:t>
            </a:r>
          </a:p>
          <a:p>
            <a:pPr marL="0">
              <a:lnSpc>
                <a:spcPts val="2402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установки регистраторов для «Системы непрерывного мониторинга температуры и влажности» в </a:t>
            </a:r>
          </a:p>
          <a:p>
            <a:pPr marL="2806039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отделе (расходного медицинского имущества)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25" name="Rectangle 425"/>
          <p:cNvSpPr/>
          <p:nvPr/>
        </p:nvSpPr>
        <p:spPr>
          <a:xfrm rot="0" flipH="0" flipV="0">
            <a:off x="2573401" y="6435625"/>
            <a:ext cx="7170165" cy="2692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Схема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размещения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регистраторов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отделе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(расходного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медицинского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имущества</a:t>
            </a:r>
            <a:r>
              <a:rPr lang="en-US" sz="1596" baseline="0" b="0" i="0" dirty="0" spc="0">
                <a:solidFill>
                  <a:srgbClr val="000000"/>
                </a:solidFill>
                <a:latin typeface="Times New Roman" pitchFamily="0" charset="1"/>
              </a:rPr>
              <a:t>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26" name="Picture 426"/>
          <p:cNvPicPr>
            <a:picLocks noChangeAspect="0" noChangeArrowheads="1"/>
          </p:cNvPicPr>
          <p:nvPr/>
        </p:nvPicPr>
        <p:blipFill>
          <a:blip r:embed="rId4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27" name="Picture 427"/>
          <p:cNvPicPr>
            <a:picLocks noChangeAspect="0" noChangeArrowheads="1"/>
          </p:cNvPicPr>
          <p:nvPr/>
        </p:nvPicPr>
        <p:blipFill>
          <a:blip r:embed="rId4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75651" y="1800987"/>
            <a:ext cx="2737357" cy="2295017"/>
          </a:xfrm>
          <a:prstGeom prst="rect">
            <a:avLst/>
          </a:prstGeom>
          <a:noFill/>
          <a:extLst/>
        </p:spPr>
      </p:pic>
      <p:sp>
        <p:nvSpPr>
          <p:cNvPr id="428" name="Rectangle 428"/>
          <p:cNvSpPr/>
          <p:nvPr/>
        </p:nvSpPr>
        <p:spPr>
          <a:xfrm rot="0" flipH="0" flipV="0">
            <a:off x="831799" y="240253"/>
            <a:ext cx="10592993" cy="69726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63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2004" baseline="0" b="0" i="0" dirty="0" spc="10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основании</a:t>
            </a:r>
            <a:r>
              <a:rPr lang="en-US" sz="2004" baseline="0" b="0" i="0" dirty="0" spc="101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проведенных</a:t>
            </a:r>
            <a:r>
              <a:rPr lang="en-US" sz="2004" baseline="0" b="0" i="0" dirty="0" spc="10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исследований</a:t>
            </a:r>
            <a:r>
              <a:rPr lang="en-US" sz="2004" baseline="0" b="0" i="0" dirty="0" spc="101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было</a:t>
            </a:r>
            <a:r>
              <a:rPr lang="en-US" sz="2004" baseline="0" b="0" i="0" dirty="0" spc="9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установлено</a:t>
            </a:r>
            <a:r>
              <a:rPr lang="en-US" sz="2004" baseline="0" b="0" i="0" dirty="0" spc="101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оборудование</a:t>
            </a:r>
            <a:r>
              <a:rPr lang="en-US" sz="2004" baseline="0" b="0" i="0" dirty="0" spc="10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Системы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28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непрерывного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мониторинга,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которое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включает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себя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: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29" name="Rectangle 429"/>
          <p:cNvSpPr/>
          <p:nvPr/>
        </p:nvSpPr>
        <p:spPr>
          <a:xfrm rot="0" flipH="0" flipV="0">
            <a:off x="831799" y="922920"/>
            <a:ext cx="8344788" cy="33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42900" algn="l"/>
              </a:tabLst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-	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сплит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системы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,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круглогодично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поддерживающие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заданную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температуру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; </a:t>
            </a:r>
          </a:p>
        </p:txBody>
      </p:sp>
      <p:sp>
        <p:nvSpPr>
          <p:cNvPr id="430" name="Rectangle 430"/>
          <p:cNvSpPr/>
          <p:nvPr/>
        </p:nvSpPr>
        <p:spPr>
          <a:xfrm rot="0" flipH="0" flipV="0">
            <a:off x="831799" y="1228059"/>
            <a:ext cx="2921431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42900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увлажнители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воздуха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;   </a:t>
            </a:r>
          </a:p>
        </p:txBody>
      </p:sp>
      <p:sp>
        <p:nvSpPr>
          <p:cNvPr id="431" name="Rectangle 431"/>
          <p:cNvSpPr/>
          <p:nvPr/>
        </p:nvSpPr>
        <p:spPr>
          <a:xfrm rot="0" flipH="0" flipV="0">
            <a:off x="1174699" y="1532859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2" name="Rectangle 432"/>
          <p:cNvSpPr/>
          <p:nvPr/>
        </p:nvSpPr>
        <p:spPr>
          <a:xfrm rot="0" flipH="0" flipV="0">
            <a:off x="1174699" y="1837659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3" name="Rectangle 433"/>
          <p:cNvSpPr/>
          <p:nvPr/>
        </p:nvSpPr>
        <p:spPr>
          <a:xfrm rot="0" flipH="0" flipV="0">
            <a:off x="1174699" y="2142459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4" name="Rectangle 434"/>
          <p:cNvSpPr/>
          <p:nvPr/>
        </p:nvSpPr>
        <p:spPr>
          <a:xfrm rot="0" flipH="0" flipV="0">
            <a:off x="1174699" y="2447640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5" name="Rectangle 435"/>
          <p:cNvSpPr/>
          <p:nvPr/>
        </p:nvSpPr>
        <p:spPr>
          <a:xfrm rot="0" flipH="0" flipV="0">
            <a:off x="1174699" y="2752440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6" name="Rectangle 436"/>
          <p:cNvSpPr/>
          <p:nvPr/>
        </p:nvSpPr>
        <p:spPr>
          <a:xfrm rot="0" flipH="0" flipV="0">
            <a:off x="1174699" y="3057240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7" name="Rectangle 437"/>
          <p:cNvSpPr/>
          <p:nvPr/>
        </p:nvSpPr>
        <p:spPr>
          <a:xfrm rot="0" flipH="0" flipV="0">
            <a:off x="1174699" y="3362040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8" name="Rectangle 438"/>
          <p:cNvSpPr/>
          <p:nvPr/>
        </p:nvSpPr>
        <p:spPr>
          <a:xfrm rot="0" flipH="0" flipV="0">
            <a:off x="1174699" y="3666755"/>
            <a:ext cx="63703" cy="33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39" name="Rectangle 439"/>
          <p:cNvSpPr/>
          <p:nvPr/>
        </p:nvSpPr>
        <p:spPr>
          <a:xfrm rot="0" flipH="0" flipV="0">
            <a:off x="1174699" y="3971894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40" name="Rectangle 440"/>
          <p:cNvSpPr/>
          <p:nvPr/>
        </p:nvSpPr>
        <p:spPr>
          <a:xfrm rot="0" flipH="0" flipV="0">
            <a:off x="831799" y="4276694"/>
            <a:ext cx="2566339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42900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осушители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воздуха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; </a:t>
            </a:r>
          </a:p>
        </p:txBody>
      </p:sp>
      <p:sp>
        <p:nvSpPr>
          <p:cNvPr id="441" name="Rectangle 441"/>
          <p:cNvSpPr/>
          <p:nvPr/>
        </p:nvSpPr>
        <p:spPr>
          <a:xfrm rot="0" flipH="0" flipV="0">
            <a:off x="831799" y="4581494"/>
            <a:ext cx="5373877" cy="6432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42900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регистраторы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; </a:t>
            </a:r>
          </a:p>
          <a:p>
            <a:pPr marL="0">
              <a:lnSpc>
                <a:spcPts val="2402"/>
              </a:lnSpc>
              <a:tabLst>
                <a:tab pos="342900" algn="l"/>
              </a:tabLst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-	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ПК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считывания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архивирования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данных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442" name="Rectangle 442"/>
          <p:cNvSpPr/>
          <p:nvPr/>
        </p:nvSpPr>
        <p:spPr>
          <a:xfrm rot="0" flipH="0" flipV="0">
            <a:off x="4005071" y="2478492"/>
            <a:ext cx="6229527" cy="5784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Осушители и увлажнители воздуха могут быть использованы в </a:t>
            </a:r>
          </a:p>
          <a:p>
            <a:pPr marL="0">
              <a:lnSpc>
                <a:spcPts val="2163"/>
              </a:lnSpc>
            </a:pP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любых зонах хранения необходимым по данным мониторинга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43" name="Picture 443"/>
          <p:cNvPicPr>
            <a:picLocks noChangeAspect="0" noChangeArrowheads="1"/>
          </p:cNvPicPr>
          <p:nvPr/>
        </p:nvPicPr>
        <p:blipFill>
          <a:blip r:embed="rId4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44" name="Picture 444"/>
          <p:cNvPicPr>
            <a:picLocks noChangeAspect="0" noChangeArrowheads="1"/>
          </p:cNvPicPr>
          <p:nvPr/>
        </p:nvPicPr>
        <p:blipFill>
          <a:blip r:embed="rId4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73476" y="3362237"/>
            <a:ext cx="5627370" cy="2804160"/>
          </a:xfrm>
          <a:prstGeom prst="rect">
            <a:avLst/>
          </a:prstGeom>
          <a:noFill/>
          <a:extLst/>
        </p:spPr>
      </p:pic>
      <p:sp>
        <p:nvSpPr>
          <p:cNvPr id="445" name="Freeform 445"/>
          <p:cNvSpPr/>
          <p:nvPr/>
        </p:nvSpPr>
        <p:spPr>
          <a:xfrm rot="0" flipH="0" flipV="0">
            <a:off x="798283" y="242774"/>
            <a:ext cx="10638918" cy="762686"/>
          </a:xfrm>
          <a:custGeom>
            <a:pathLst>
              <a:path w="10638918" h="762686">
                <a:moveTo>
                  <a:pt x="0" y="762686"/>
                </a:moveTo>
                <a:lnTo>
                  <a:pt x="10638918" y="762686"/>
                </a:lnTo>
                <a:lnTo>
                  <a:pt x="10638918" y="0"/>
                </a:lnTo>
                <a:lnTo>
                  <a:pt x="0" y="0"/>
                </a:lnTo>
                <a:lnTo>
                  <a:pt x="0" y="762686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 rot="0" flipH="0" flipV="0">
            <a:off x="798283" y="242774"/>
            <a:ext cx="10638918" cy="762686"/>
          </a:xfrm>
          <a:custGeom>
            <a:pathLst>
              <a:path w="10638918" h="762686">
                <a:moveTo>
                  <a:pt x="0" y="762686"/>
                </a:moveTo>
                <a:lnTo>
                  <a:pt x="10638918" y="762686"/>
                </a:lnTo>
                <a:lnTo>
                  <a:pt x="10638918" y="0"/>
                </a:lnTo>
                <a:lnTo>
                  <a:pt x="0" y="0"/>
                </a:lnTo>
                <a:lnTo>
                  <a:pt x="0" y="762686"/>
                </a:lnTo>
                <a:close/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Rectangle 447"/>
          <p:cNvSpPr/>
          <p:nvPr/>
        </p:nvSpPr>
        <p:spPr>
          <a:xfrm rot="0" flipH="0" flipV="0">
            <a:off x="628497" y="1013810"/>
            <a:ext cx="10783544" cy="21696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58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30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электронную</a:t>
            </a:r>
            <a:r>
              <a:rPr lang="en-US" sz="2004" baseline="0" b="0" i="0" dirty="0" spc="30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базу</a:t>
            </a:r>
            <a:r>
              <a:rPr lang="en-US" sz="2004" baseline="0" b="0" i="0" dirty="0" spc="30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компьютера</a:t>
            </a:r>
            <a:r>
              <a:rPr lang="en-US" sz="2004" baseline="0" b="0" i="0" dirty="0" spc="30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так</a:t>
            </a:r>
            <a:r>
              <a:rPr lang="en-US" sz="2004" baseline="0" b="0" i="0" dirty="0" spc="30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же</a:t>
            </a:r>
            <a:r>
              <a:rPr lang="en-US" sz="2004" baseline="0" b="0" i="0" dirty="0" spc="30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автоматически</a:t>
            </a:r>
            <a:r>
              <a:rPr lang="en-US" sz="2004" baseline="0" b="0" i="0" dirty="0" spc="30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поступают</a:t>
            </a:r>
            <a:r>
              <a:rPr lang="en-US" sz="2004" baseline="0" b="0" i="0" dirty="0" spc="3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данные</a:t>
            </a:r>
            <a:r>
              <a:rPr lang="en-US" sz="2004" baseline="0" b="0" i="0" dirty="0" spc="30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круглосуточного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мониторинга</a:t>
            </a:r>
            <a:r>
              <a:rPr lang="en-US" sz="2004" baseline="0" b="0" i="0" dirty="0" spc="24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2004" baseline="0" b="0" i="0" dirty="0" spc="21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относительной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влажности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воздуха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всех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подключенных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помещений,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что</a:t>
            </a:r>
            <a:r>
              <a:rPr lang="en-US" sz="2004" baseline="0" b="0" i="0" dirty="0" spc="2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позволяет</a:t>
            </a:r>
            <a:r>
              <a:rPr lang="en-US" sz="2004" baseline="0" b="0" i="0" dirty="0" spc="2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отслеживать</a:t>
            </a:r>
            <a:r>
              <a:rPr lang="en-US" sz="2004" baseline="0" b="0" i="0" dirty="0" spc="2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режиме</a:t>
            </a:r>
            <a:r>
              <a:rPr lang="en-US" sz="2004" baseline="0" b="0" i="0" dirty="0" spc="24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онлайн</a:t>
            </a:r>
            <a:r>
              <a:rPr lang="en-US" sz="2004" baseline="0" b="0" i="0" dirty="0" spc="25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получать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данные</a:t>
            </a:r>
            <a:r>
              <a:rPr lang="en-US" sz="2004" baseline="0" b="0" i="0" dirty="0" spc="25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ЛП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за</a:t>
            </a:r>
            <a:r>
              <a:rPr lang="en-US" sz="2004" baseline="0" b="0" i="0" dirty="0" spc="2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любой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период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времени</a:t>
            </a:r>
            <a:r>
              <a:rPr lang="en-US" sz="2004" baseline="0" b="0" i="0" dirty="0" spc="6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6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6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любом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режиме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параметров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6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принятия</a:t>
            </a:r>
            <a:r>
              <a:rPr lang="en-US" sz="2004" baseline="0" b="0" i="0" dirty="0" spc="6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корректирующих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мер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6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случае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2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отклонения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от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норм</a:t>
            </a:r>
            <a:r>
              <a:rPr lang="en-US" sz="2006" baseline="0" b="0" i="0" dirty="0" spc="37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хранения,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а,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следовательно,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стало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возможно</a:t>
            </a:r>
            <a:r>
              <a:rPr lang="en-US" sz="2006" baseline="0" b="0" i="0" dirty="0" spc="37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режиме</a:t>
            </a:r>
            <a:r>
              <a:rPr lang="en-US" sz="2006" baseline="0" b="0" i="0" dirty="0" spc="38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24/7</a:t>
            </a:r>
            <a:r>
              <a:rPr lang="en-US" sz="2006" baseline="0" b="0" i="0" dirty="0" spc="37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отслеживание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температурного</a:t>
            </a:r>
            <a:r>
              <a:rPr lang="en-US" sz="2004" baseline="0" b="0" i="0" dirty="0" spc="9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режима</a:t>
            </a:r>
            <a:r>
              <a:rPr lang="en-US" sz="2004" baseline="0" b="0" i="0" dirty="0" spc="95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95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влажности</a:t>
            </a:r>
            <a:r>
              <a:rPr lang="en-US" sz="2004" baseline="0" b="0" i="0" dirty="0" spc="9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9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холодильных</a:t>
            </a:r>
            <a:r>
              <a:rPr lang="en-US" sz="2004" baseline="0" b="0" i="0" dirty="0" spc="95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камерах,</a:t>
            </a:r>
            <a:r>
              <a:rPr lang="en-US" sz="2004" baseline="0" b="0" i="0" dirty="0" spc="9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9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комнатах</a:t>
            </a:r>
            <a:r>
              <a:rPr lang="en-US" sz="2004" baseline="0" b="0" i="0" dirty="0" spc="93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4" baseline="0" b="0" i="0" dirty="0" spc="93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9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холодильниках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 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48" name="Rectangle 448"/>
          <p:cNvSpPr/>
          <p:nvPr/>
        </p:nvSpPr>
        <p:spPr>
          <a:xfrm rot="0" flipH="0" flipV="0">
            <a:off x="1227124" y="396398"/>
            <a:ext cx="9856927" cy="4048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0" i="0" dirty="0" spc="0">
                <a:solidFill>
                  <a:srgbClr val="FFFFFF"/>
                </a:solidFill>
                <a:latin typeface="Times New Roman" pitchFamily="0" charset="1"/>
              </a:rPr>
              <a:t>Данная операция повторяется ежеминутно 24 часа в сутки 7 дней в неделю</a:t>
            </a:r>
            <a:r>
              <a:rPr lang="en-US" sz="2400" baseline="0" b="0" i="0" dirty="0" spc="0">
                <a:solidFill>
                  <a:srgbClr val="FFFFFF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49" name="Rectangle 449"/>
          <p:cNvSpPr/>
          <p:nvPr/>
        </p:nvSpPr>
        <p:spPr>
          <a:xfrm rot="0" flipH="0" flipV="0">
            <a:off x="5251958" y="6195579"/>
            <a:ext cx="1389735" cy="311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Регистраторы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50" name="Picture 450"/>
          <p:cNvPicPr>
            <a:picLocks noChangeAspect="0" noChangeArrowheads="1"/>
          </p:cNvPicPr>
          <p:nvPr/>
        </p:nvPicPr>
        <p:blipFill>
          <a:blip r:embed="rId4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51" name="Picture 451"/>
          <p:cNvPicPr>
            <a:picLocks noChangeAspect="0" noChangeArrowheads="1"/>
          </p:cNvPicPr>
          <p:nvPr/>
        </p:nvPicPr>
        <p:blipFill>
          <a:blip r:embed="rId4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8426" y="684657"/>
            <a:ext cx="1615186" cy="1677797"/>
          </a:xfrm>
          <a:prstGeom prst="rect">
            <a:avLst/>
          </a:prstGeom>
          <a:noFill/>
          <a:extLst/>
        </p:spPr>
      </p:pic>
      <p:pic>
        <p:nvPicPr>
          <p:cNvPr id="452" name="Picture 452"/>
          <p:cNvPicPr>
            <a:picLocks noChangeAspect="0" noChangeArrowheads="1"/>
          </p:cNvPicPr>
          <p:nvPr/>
        </p:nvPicPr>
        <p:blipFill>
          <a:blip r:embed="rId4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956800" y="4318623"/>
            <a:ext cx="1959482" cy="1703451"/>
          </a:xfrm>
          <a:prstGeom prst="rect">
            <a:avLst/>
          </a:prstGeom>
          <a:noFill/>
          <a:extLst/>
        </p:spPr>
      </p:pic>
      <p:sp>
        <p:nvSpPr>
          <p:cNvPr id="453" name="Rectangle 453"/>
          <p:cNvSpPr/>
          <p:nvPr/>
        </p:nvSpPr>
        <p:spPr>
          <a:xfrm rot="0" flipH="0" flipV="0">
            <a:off x="2907538" y="322992"/>
            <a:ext cx="8588957" cy="18686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33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Если</a:t>
            </a:r>
            <a:r>
              <a:rPr lang="en-US" sz="2400" baseline="0" b="0" i="0" dirty="0" spc="124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происходит</a:t>
            </a:r>
            <a:r>
              <a:rPr lang="en-US" sz="2400" baseline="0" b="0" i="0" dirty="0" spc="126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отклонение</a:t>
            </a:r>
            <a:r>
              <a:rPr lang="en-US" sz="2400" baseline="0" b="0" i="0" dirty="0" spc="12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от</a:t>
            </a:r>
            <a:r>
              <a:rPr lang="en-US" sz="2400" baseline="0" b="0" i="0" dirty="0" spc="12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заданных</a:t>
            </a:r>
            <a:r>
              <a:rPr lang="en-US" sz="2400" baseline="0" b="0" i="0" dirty="0" spc="12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нормативных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82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показателей,</a:t>
            </a:r>
            <a:r>
              <a:rPr lang="en-US" sz="2402" baseline="0" b="0" i="0" dirty="0" spc="13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то</a:t>
            </a:r>
            <a:r>
              <a:rPr lang="en-US" sz="2402" baseline="0" b="0" i="0" dirty="0" spc="13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система</a:t>
            </a:r>
            <a:r>
              <a:rPr lang="en-US" sz="2402" baseline="0" b="0" i="0" dirty="0" spc="13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посылает</a:t>
            </a:r>
            <a:r>
              <a:rPr lang="en-US" sz="2402" baseline="0" b="0" i="0" dirty="0" spc="13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сигнал</a:t>
            </a:r>
            <a:r>
              <a:rPr lang="en-US" sz="2402" baseline="0" b="0" i="0" dirty="0" spc="13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тревоги</a:t>
            </a:r>
            <a:r>
              <a:rPr lang="en-US" sz="2402" baseline="0" b="0" i="0" dirty="0" spc="13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2" baseline="0" b="0" i="0" dirty="0" spc="13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виде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79"/>
              </a:lnSpc>
              <a:tabLst>
                <a:tab pos="1757426" algn="l"/>
                <a:tab pos="2380996" algn="l"/>
                <a:tab pos="4410964" algn="l"/>
                <a:tab pos="5526913" algn="l"/>
                <a:tab pos="6052693" algn="l"/>
                <a:tab pos="7311770" algn="l"/>
              </a:tabLst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сообщения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электронную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почту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.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данной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ситуации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своевременное</a:t>
            </a:r>
            <a:r>
              <a:rPr lang="en-US" sz="2400" baseline="0" b="0" i="0" dirty="0" spc="15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получение</a:t>
            </a:r>
            <a:r>
              <a:rPr lang="en-US" sz="2400" baseline="0" b="0" i="0" dirty="0" spc="154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информации</a:t>
            </a:r>
            <a:r>
              <a:rPr lang="en-US" sz="2400" baseline="0" b="0" i="0" dirty="0" spc="15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является</a:t>
            </a:r>
            <a:r>
              <a:rPr lang="en-US" sz="2400" baseline="0" b="0" i="0" dirty="0" spc="154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ключевым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83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моментом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устранении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сбоев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.  </a:t>
            </a:r>
          </a:p>
        </p:txBody>
      </p:sp>
      <p:sp>
        <p:nvSpPr>
          <p:cNvPr id="454" name="Rectangle 454"/>
          <p:cNvSpPr/>
          <p:nvPr/>
        </p:nvSpPr>
        <p:spPr>
          <a:xfrm rot="0" flipH="0" flipV="0">
            <a:off x="2907538" y="2152427"/>
            <a:ext cx="8588881" cy="15052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33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Важно</a:t>
            </a:r>
            <a:r>
              <a:rPr lang="en-US" sz="2400" baseline="0" b="0" i="0" dirty="0" spc="124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подчеркнуть,</a:t>
            </a:r>
            <a:r>
              <a:rPr lang="en-US" sz="2400" baseline="0" b="0" i="0" dirty="0" spc="12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что</a:t>
            </a:r>
            <a:r>
              <a:rPr lang="en-US" sz="2400" baseline="0" b="0" i="0" dirty="0" spc="12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оповещение</a:t>
            </a:r>
            <a:r>
              <a:rPr lang="en-US" sz="2400" baseline="0" b="0" i="0" dirty="0" spc="12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приходит</a:t>
            </a:r>
            <a:r>
              <a:rPr lang="en-US" sz="2400" baseline="0" b="0" i="0" dirty="0" spc="12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сразу</a:t>
            </a:r>
            <a:r>
              <a:rPr lang="en-US" sz="2400" baseline="0" b="0" i="0" dirty="0" spc="124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к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901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ответственному</a:t>
            </a:r>
            <a:r>
              <a:rPr lang="en-US" sz="2400" baseline="0" b="0" i="0" dirty="0" spc="21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лицу</a:t>
            </a:r>
            <a:r>
              <a:rPr lang="en-US" sz="2400" baseline="0" b="0" i="0" dirty="0" spc="261">
                <a:solidFill>
                  <a:srgbClr val="000000"/>
                </a:solidFill>
                <a:latin typeface="Calibri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2400" baseline="0" b="0" i="0" dirty="0" spc="20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устранения</a:t>
            </a:r>
            <a:r>
              <a:rPr lang="en-US" sz="2400" baseline="0" b="0" i="0" dirty="0" spc="2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неполадок,</a:t>
            </a:r>
            <a:r>
              <a:rPr lang="en-US" sz="2400" baseline="0" b="0" i="0" dirty="0" spc="21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а</a:t>
            </a:r>
            <a:r>
              <a:rPr lang="en-US" sz="2400" baseline="0" b="0" i="0" dirty="0" spc="21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только</a:t>
            </a:r>
            <a:r>
              <a:rPr lang="en-US" sz="2400" baseline="0" b="0" i="0" dirty="0" spc="2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после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58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продолжительного</a:t>
            </a:r>
            <a:r>
              <a:rPr lang="en-US" sz="2400" baseline="0" b="0" i="0" dirty="0" spc="12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нарушения</a:t>
            </a:r>
            <a:r>
              <a:rPr lang="en-US" sz="2400" baseline="0" b="0" i="0" dirty="0" spc="12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режима</a:t>
            </a:r>
            <a:r>
              <a:rPr lang="en-US" sz="2400" baseline="0" b="0" i="0" dirty="0" spc="11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–</a:t>
            </a:r>
            <a:r>
              <a:rPr lang="en-US" sz="2400" baseline="0" b="0" i="0" dirty="0" spc="12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руководству</a:t>
            </a:r>
            <a:r>
              <a:rPr lang="en-US" sz="2400" baseline="0" b="0" i="0" dirty="0" spc="12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2400" baseline="0" b="0" i="0" dirty="0" spc="12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докладу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904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ответственных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лиц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402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55" name="Rectangle 455"/>
          <p:cNvSpPr/>
          <p:nvPr/>
        </p:nvSpPr>
        <p:spPr>
          <a:xfrm rot="0" flipH="0" flipV="0">
            <a:off x="609904" y="3740054"/>
            <a:ext cx="9172727" cy="11367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580"/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Отчёт</a:t>
            </a:r>
            <a:r>
              <a:rPr lang="en-US" sz="2400" baseline="0" b="1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о</a:t>
            </a:r>
            <a:r>
              <a:rPr lang="en-US" sz="2400" baseline="0" b="1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работе</a:t>
            </a:r>
            <a:r>
              <a:rPr lang="en-US" sz="2400" baseline="0" b="1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регистраторов</a:t>
            </a:r>
            <a:r>
              <a:rPr lang="en-US" sz="2400" baseline="0" b="1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0" baseline="0" b="0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той</a:t>
            </a:r>
            <a:r>
              <a:rPr lang="en-US" sz="2400" baseline="0" b="0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или</a:t>
            </a:r>
            <a:r>
              <a:rPr lang="en-US" sz="2400" baseline="0" b="0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иной</a:t>
            </a:r>
            <a:r>
              <a:rPr lang="en-US" sz="2400" baseline="0" b="0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точке,</a:t>
            </a:r>
            <a:r>
              <a:rPr lang="en-US" sz="2400" baseline="0" b="0" i="0" dirty="0" spc="13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показатели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83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2402" baseline="0" b="0" i="0" dirty="0" spc="3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402" baseline="0" b="0" i="0" dirty="0" spc="3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влажности,</a:t>
            </a:r>
            <a:r>
              <a:rPr lang="en-US" sz="2402" baseline="0" b="0" i="0" dirty="0" spc="3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возможно</a:t>
            </a:r>
            <a:r>
              <a:rPr lang="en-US" sz="2402" baseline="0" b="0" i="0" dirty="0" spc="3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получить</a:t>
            </a:r>
            <a:r>
              <a:rPr lang="en-US" sz="2402" baseline="0" b="0" i="0" dirty="0" spc="35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2" baseline="0" b="0" i="0" dirty="0" spc="3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течении</a:t>
            </a:r>
            <a:r>
              <a:rPr lang="en-US" sz="2402" baseline="0" b="0" i="0" dirty="0" spc="3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минуты</a:t>
            </a:r>
            <a:r>
              <a:rPr lang="en-US" sz="2402" baseline="0" b="0" i="0" dirty="0" spc="34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распечатанном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виде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за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любой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период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времени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мониторинга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.  </a:t>
            </a:r>
          </a:p>
        </p:txBody>
      </p:sp>
      <p:sp>
        <p:nvSpPr>
          <p:cNvPr id="456" name="Rectangle 456"/>
          <p:cNvSpPr/>
          <p:nvPr/>
        </p:nvSpPr>
        <p:spPr>
          <a:xfrm rot="0" flipH="0" flipV="0">
            <a:off x="609904" y="4837715"/>
            <a:ext cx="9172651" cy="7709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580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Данные</a:t>
            </a:r>
            <a:r>
              <a:rPr lang="en-US" sz="2400" baseline="0" b="0" i="0" dirty="0" spc="4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архивируются</a:t>
            </a:r>
            <a:r>
              <a:rPr lang="en-US" sz="2400" baseline="0" b="1" i="0" dirty="0" spc="4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в</a:t>
            </a:r>
            <a:r>
              <a:rPr lang="en-US" sz="2400" baseline="0" b="1" i="0" dirty="0" spc="4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цифровом</a:t>
            </a:r>
            <a:r>
              <a:rPr lang="en-US" sz="2400" baseline="0" b="1" i="0" dirty="0" spc="48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формате</a:t>
            </a:r>
            <a:r>
              <a:rPr lang="en-US" sz="2400" baseline="0" b="1" i="0" dirty="0" spc="4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400" baseline="0" b="0" i="0" dirty="0" spc="4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подписывается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82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электронной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подписью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ответственного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лица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457" name="Rectangle 457"/>
          <p:cNvSpPr/>
          <p:nvPr/>
        </p:nvSpPr>
        <p:spPr>
          <a:xfrm rot="0" flipH="0" flipV="0">
            <a:off x="609904" y="5569489"/>
            <a:ext cx="9172651" cy="11391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580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Система</a:t>
            </a:r>
            <a:r>
              <a:rPr lang="en-US" sz="2400" baseline="0" b="0" i="0" dirty="0" spc="15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автоматизирует</a:t>
            </a:r>
            <a:r>
              <a:rPr lang="en-US" sz="2400" baseline="0" b="1" i="0" dirty="0" spc="15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и</a:t>
            </a:r>
            <a:r>
              <a:rPr lang="en-US" sz="2400" baseline="0" b="1" i="0" dirty="0" spc="15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упрощает</a:t>
            </a:r>
            <a:r>
              <a:rPr lang="en-US" sz="2400" baseline="0" b="1" i="0" dirty="0" spc="15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рутинные</a:t>
            </a:r>
            <a:r>
              <a:rPr lang="en-US" sz="2400" baseline="0" b="0" i="0" dirty="0" spc="15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процессы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80"/>
              </a:lnSpc>
              <a:tabLst>
                <a:tab pos="2021154" algn="l"/>
                <a:tab pos="4407992" algn="l"/>
                <a:tab pos="5723585" algn="l"/>
                <a:tab pos="6194501" algn="l"/>
                <a:tab pos="7435291" algn="l"/>
                <a:tab pos="8197291" algn="l"/>
              </a:tabLst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мониторинга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температурного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режима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аптеке,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что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крайне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901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необходимо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современных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условиях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4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58" name="Rectangle 458"/>
          <p:cNvSpPr/>
          <p:nvPr/>
        </p:nvSpPr>
        <p:spPr>
          <a:xfrm rot="0" flipH="0" flipV="0">
            <a:off x="1059484" y="6707140"/>
            <a:ext cx="68953" cy="3661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2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59" name="Picture 459"/>
          <p:cNvPicPr>
            <a:picLocks noChangeAspect="0" noChangeArrowheads="1"/>
          </p:cNvPicPr>
          <p:nvPr/>
        </p:nvPicPr>
        <p:blipFill>
          <a:blip r:embed="rId4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60" name="Picture 460"/>
          <p:cNvPicPr>
            <a:picLocks noChangeAspect="0" noChangeArrowheads="1"/>
          </p:cNvPicPr>
          <p:nvPr/>
        </p:nvPicPr>
        <p:blipFill>
          <a:blip r:embed="rId4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88632" y="1927861"/>
            <a:ext cx="4499483" cy="1840610"/>
          </a:xfrm>
          <a:prstGeom prst="rect">
            <a:avLst/>
          </a:prstGeom>
          <a:noFill/>
          <a:extLst/>
        </p:spPr>
      </p:pic>
      <p:pic>
        <p:nvPicPr>
          <p:cNvPr id="461" name="Picture 461"/>
          <p:cNvPicPr>
            <a:picLocks noChangeAspect="0" noChangeArrowheads="1"/>
          </p:cNvPicPr>
          <p:nvPr/>
        </p:nvPicPr>
        <p:blipFill>
          <a:blip r:embed="rId4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278371" y="1927861"/>
            <a:ext cx="4738370" cy="1840610"/>
          </a:xfrm>
          <a:prstGeom prst="rect">
            <a:avLst/>
          </a:prstGeom>
          <a:noFill/>
          <a:extLst/>
        </p:spPr>
      </p:pic>
      <p:pic>
        <p:nvPicPr>
          <p:cNvPr id="462" name="Picture 462"/>
          <p:cNvPicPr>
            <a:picLocks noChangeAspect="0" noChangeArrowheads="1"/>
          </p:cNvPicPr>
          <p:nvPr/>
        </p:nvPicPr>
        <p:blipFill>
          <a:blip r:embed="rId4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17317" y="4220846"/>
            <a:ext cx="5239639" cy="1880361"/>
          </a:xfrm>
          <a:prstGeom prst="rect">
            <a:avLst/>
          </a:prstGeom>
          <a:noFill/>
          <a:extLst/>
        </p:spPr>
      </p:pic>
      <p:sp>
        <p:nvSpPr>
          <p:cNvPr id="463" name="Rectangle 463"/>
          <p:cNvSpPr/>
          <p:nvPr/>
        </p:nvSpPr>
        <p:spPr>
          <a:xfrm rot="0" flipH="0" flipV="0">
            <a:off x="439826" y="145234"/>
            <a:ext cx="11314226" cy="4053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Гибкая отчетность за любые периоды расширенная функциональность по требованию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64" name="Rectangle 464"/>
          <p:cNvSpPr/>
          <p:nvPr/>
        </p:nvSpPr>
        <p:spPr>
          <a:xfrm rot="0" flipH="0" flipV="0">
            <a:off x="6074917" y="518510"/>
            <a:ext cx="63627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65" name="Rectangle 465"/>
          <p:cNvSpPr/>
          <p:nvPr/>
        </p:nvSpPr>
        <p:spPr>
          <a:xfrm rot="0" flipH="0" flipV="0">
            <a:off x="589178" y="823310"/>
            <a:ext cx="11033354" cy="6454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Накопленные данные можно выгружать во внешние программы для анализа. Доступные форматы —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2673451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картинка, PDF или электронная таблица типа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Excel. 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66" name="Rectangle 466"/>
          <p:cNvSpPr/>
          <p:nvPr/>
        </p:nvSpPr>
        <p:spPr>
          <a:xfrm rot="0" flipH="0" flipV="0">
            <a:off x="454456" y="1621496"/>
            <a:ext cx="8191296" cy="311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5810707" algn="l"/>
              </a:tabLst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ГРАФИКИ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ТАБЛИЧНЫЕ ФОРМЫ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67" name="Rectangle 467"/>
          <p:cNvSpPr/>
          <p:nvPr/>
        </p:nvSpPr>
        <p:spPr>
          <a:xfrm rot="0" flipH="0" flipV="0">
            <a:off x="2965704" y="3952200"/>
            <a:ext cx="2407411" cy="3036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ЖУРНАЛЫ СОБЫТИЙ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68" name="Rectangle 468"/>
          <p:cNvSpPr/>
          <p:nvPr/>
        </p:nvSpPr>
        <p:spPr>
          <a:xfrm rot="0" flipH="0" flipV="0">
            <a:off x="2965704" y="4256025"/>
            <a:ext cx="51663" cy="274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69" name="Rectangle 469"/>
          <p:cNvSpPr/>
          <p:nvPr/>
        </p:nvSpPr>
        <p:spPr>
          <a:xfrm rot="0" flipH="0" flipV="0">
            <a:off x="744931" y="6110675"/>
            <a:ext cx="10571499" cy="64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Пока оснащен один отдел, результаты очевидны, впереди планы на постепенное оснащение всех </a:t>
            </a:r>
          </a:p>
          <a:p>
            <a:pPr marL="350824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подразделений фармцентра, где хранятся лекарственные средства и медицинские изделия. 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70" name="Rectangle 470"/>
          <p:cNvSpPr/>
          <p:nvPr/>
        </p:nvSpPr>
        <p:spPr>
          <a:xfrm rot="0" flipH="0" flipV="0">
            <a:off x="1034796" y="6714179"/>
            <a:ext cx="121526" cy="3467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71" name="Picture 471"/>
          <p:cNvPicPr>
            <a:picLocks noChangeAspect="0" noChangeArrowheads="1"/>
          </p:cNvPicPr>
          <p:nvPr/>
        </p:nvPicPr>
        <p:blipFill>
          <a:blip r:embed="rId4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72" name="Picture 472"/>
          <p:cNvPicPr>
            <a:picLocks noChangeAspect="0" noChangeArrowheads="1"/>
          </p:cNvPicPr>
          <p:nvPr/>
        </p:nvPicPr>
        <p:blipFill>
          <a:blip r:embed="rId4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1342" y="1582040"/>
            <a:ext cx="1890902" cy="2269108"/>
          </a:xfrm>
          <a:prstGeom prst="rect">
            <a:avLst/>
          </a:prstGeom>
          <a:noFill/>
          <a:extLst/>
        </p:spPr>
      </p:pic>
      <p:sp>
        <p:nvSpPr>
          <p:cNvPr id="473" name="Rectangle 473"/>
          <p:cNvSpPr/>
          <p:nvPr/>
        </p:nvSpPr>
        <p:spPr>
          <a:xfrm rot="0" flipH="0" flipV="0">
            <a:off x="1668145" y="479518"/>
            <a:ext cx="8931388" cy="4837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Наркотические и психотропные лекарственные препараты</a:t>
            </a:r>
            <a:r>
              <a:rPr lang="en-US" sz="2795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74" name="Rectangle 474"/>
          <p:cNvSpPr/>
          <p:nvPr/>
        </p:nvSpPr>
        <p:spPr>
          <a:xfrm rot="0" flipH="0" flipV="0">
            <a:off x="2573782" y="1183863"/>
            <a:ext cx="9024441" cy="12554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  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Отдельно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,</a:t>
            </a:r>
            <a:r>
              <a:rPr lang="en-US" sz="2004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2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технически</a:t>
            </a:r>
            <a:r>
              <a:rPr lang="en-US" sz="2004" baseline="0" b="0" i="0" dirty="0" spc="29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укрепленных</a:t>
            </a:r>
            <a:r>
              <a:rPr lang="en-US" sz="2004" baseline="0" b="0" i="0" dirty="0" spc="29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помещениях</a:t>
            </a:r>
            <a:r>
              <a:rPr lang="en-US" sz="2004" baseline="0" b="0" i="0" dirty="0" spc="2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отдела,</a:t>
            </a:r>
            <a:r>
              <a:rPr lang="en-US" sz="2004" baseline="0" b="0" i="0" dirty="0" spc="2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сейфах</a:t>
            </a:r>
            <a:r>
              <a:rPr lang="en-US" sz="2004" baseline="0" b="0" i="0" dirty="0" spc="27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3-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</a:t>
            </a:r>
            <a:r>
              <a:rPr lang="en-US" sz="2004" baseline="0" b="0" i="0" dirty="0" spc="27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27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4-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3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класса</a:t>
            </a:r>
            <a:r>
              <a:rPr lang="en-US" sz="2006" baseline="0" b="0" i="0" dirty="0" spc="15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защиты,</a:t>
            </a:r>
            <a:r>
              <a:rPr lang="en-US" sz="2006" baseline="0" b="0" i="0" dirty="0" spc="15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металлических</a:t>
            </a:r>
            <a:r>
              <a:rPr lang="en-US" sz="2006" baseline="0" b="0" i="0" dirty="0" spc="14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шкафах</a:t>
            </a:r>
            <a:r>
              <a:rPr lang="en-US" sz="2006" baseline="0" b="0" i="0" dirty="0" spc="14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хранятся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:</a:t>
            </a:r>
            <a:r>
              <a:rPr lang="en-US" sz="2006" baseline="0" b="0" i="0" dirty="0" spc="15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наркотические</a:t>
            </a:r>
            <a:r>
              <a:rPr lang="en-US" sz="2006" baseline="0" b="0" i="0" dirty="0" spc="15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6" baseline="0" b="0" i="0" dirty="0" spc="14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психотропные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лекарственные</a:t>
            </a:r>
            <a:r>
              <a:rPr lang="en-US" sz="2004" baseline="0" b="0" i="0" dirty="0" spc="12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препараты,</a:t>
            </a:r>
            <a:r>
              <a:rPr lang="en-US" sz="2004" baseline="0" b="0" i="0" dirty="0" spc="122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находящиеся</a:t>
            </a:r>
            <a:r>
              <a:rPr lang="en-US" sz="2004" baseline="0" b="0" i="0" dirty="0" spc="12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</a:t>
            </a:r>
            <a:r>
              <a:rPr lang="en-US" sz="2004" baseline="0" b="0" i="0" dirty="0" spc="12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контролем</a:t>
            </a:r>
            <a:r>
              <a:rPr lang="en-US" sz="2004" baseline="0" b="0" i="0" dirty="0" spc="12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122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соответствии</a:t>
            </a:r>
            <a:r>
              <a:rPr lang="en-US" sz="2004" baseline="0" b="0" i="0" dirty="0" spc="12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международными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правовыми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нормами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75" name="Rectangle 475"/>
          <p:cNvSpPr/>
          <p:nvPr/>
        </p:nvSpPr>
        <p:spPr>
          <a:xfrm rot="0" flipH="0" flipV="0">
            <a:off x="2573782" y="2403444"/>
            <a:ext cx="9024441" cy="12552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565402" algn="l"/>
                <a:tab pos="3293871" algn="l"/>
                <a:tab pos="4563363" algn="l"/>
                <a:tab pos="5069332" algn="l"/>
                <a:tab pos="5923152" algn="l"/>
                <a:tab pos="7654670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  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Охранная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сигнализация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выведена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пульт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центрального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наблюдения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  <a:tabLst>
                <a:tab pos="1937258" algn="l"/>
                <a:tab pos="4285996" algn="l"/>
                <a:tab pos="5805804" algn="l"/>
                <a:tab pos="7556881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федерального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государственного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казенного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учреждения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«Управление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2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вневедомственной</a:t>
            </a:r>
            <a:r>
              <a:rPr lang="en-US" sz="2006" baseline="0" b="0" i="0" dirty="0" spc="3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охраны</a:t>
            </a:r>
            <a:r>
              <a:rPr lang="en-US" sz="2006" baseline="0" b="0" i="0" dirty="0" spc="3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войск</a:t>
            </a:r>
            <a:r>
              <a:rPr lang="en-US" sz="2006" baseline="0" b="0" i="0" dirty="0" spc="3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национальной</a:t>
            </a:r>
            <a:r>
              <a:rPr lang="en-US" sz="2006" baseline="0" b="0" i="0" dirty="0" spc="4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гвардии</a:t>
            </a:r>
            <a:r>
              <a:rPr lang="en-US" sz="2006" baseline="0" b="0" i="0" dirty="0" spc="3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Российской</a:t>
            </a:r>
            <a:r>
              <a:rPr lang="en-US" sz="2006" baseline="0" b="0" i="0" dirty="0" spc="3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Федерации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1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городу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Москве»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(далее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–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ФГКУ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«УВО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ВНГ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России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городу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Москве»)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76" name="Rectangle 476"/>
          <p:cNvSpPr/>
          <p:nvPr/>
        </p:nvSpPr>
        <p:spPr>
          <a:xfrm rot="0" flipH="0" flipV="0">
            <a:off x="2573782" y="3622898"/>
            <a:ext cx="9088373" cy="6454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  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возникновении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нештатных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ситуаций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необходимо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воспользоваться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кнопкой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тревожной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сигнализации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77" name="Rectangle 477"/>
          <p:cNvSpPr/>
          <p:nvPr/>
        </p:nvSpPr>
        <p:spPr>
          <a:xfrm rot="0" flipH="0" flipV="0">
            <a:off x="2573782" y="4232413"/>
            <a:ext cx="9024441" cy="9505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  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учётом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требований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термолабильных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наркотических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средств</a:t>
            </a:r>
            <a:r>
              <a:rPr lang="en-US" sz="2006" baseline="0" b="0" i="0" dirty="0" spc="2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психотропных</a:t>
            </a:r>
            <a:r>
              <a:rPr lang="en-US" sz="2004" baseline="0" b="0" i="0" dirty="0" spc="11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веществ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(НС</a:t>
            </a:r>
            <a:r>
              <a:rPr lang="en-US" sz="2004" baseline="0" b="0" i="0" dirty="0" spc="11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1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ПВ)</a:t>
            </a:r>
            <a:r>
              <a:rPr lang="en-US" sz="2004" baseline="0" b="0" i="0" dirty="0" spc="11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имеются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холодильное</a:t>
            </a:r>
            <a:r>
              <a:rPr lang="en-US" sz="2004" baseline="0" b="0" i="0" dirty="0" spc="1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оборудование</a:t>
            </a:r>
            <a:r>
              <a:rPr lang="en-US" sz="2004" baseline="0" b="0" i="0" dirty="0" spc="1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1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сумки</a:t>
            </a:r>
            <a:r>
              <a:rPr lang="en-US" sz="2004" baseline="0" b="0" i="0" dirty="0" spc="1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–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термоконтейнеры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78" name="Rectangle 478"/>
          <p:cNvSpPr/>
          <p:nvPr/>
        </p:nvSpPr>
        <p:spPr>
          <a:xfrm rot="0" flipH="0" flipV="0">
            <a:off x="2573782" y="5147152"/>
            <a:ext cx="9024365" cy="6454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  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Запас</a:t>
            </a:r>
            <a:r>
              <a:rPr lang="en-US" sz="2004" baseline="0" b="0" i="0" dirty="0" spc="2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наркотических</a:t>
            </a:r>
            <a:r>
              <a:rPr lang="en-US" sz="2004" baseline="0" b="0" i="0" dirty="0" spc="2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средств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психотропных</a:t>
            </a:r>
            <a:r>
              <a:rPr lang="en-US" sz="2004" baseline="0" b="0" i="0" dirty="0" spc="2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веществ,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хранящихся</a:t>
            </a:r>
            <a:r>
              <a:rPr lang="en-US" sz="2004" baseline="0" b="0" i="0" dirty="0" spc="2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23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комнате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должен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превышать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трехмесячной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потребности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79" name="Picture 479"/>
          <p:cNvPicPr>
            <a:picLocks noChangeAspect="0" noChangeArrowheads="1"/>
          </p:cNvPicPr>
          <p:nvPr/>
        </p:nvPicPr>
        <p:blipFill>
          <a:blip r:embed="rId4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sp>
        <p:nvSpPr>
          <p:cNvPr id="480" name="Rectangle 480"/>
          <p:cNvSpPr/>
          <p:nvPr/>
        </p:nvSpPr>
        <p:spPr>
          <a:xfrm rot="0" flipH="0" flipV="0">
            <a:off x="991209" y="348708"/>
            <a:ext cx="10437380" cy="4837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 иммунобиологических лекарственных препаратов (ИЛП)</a:t>
            </a:r>
            <a:r>
              <a:rPr lang="en-US" sz="2795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1" name="Rectangle 481"/>
          <p:cNvSpPr/>
          <p:nvPr/>
        </p:nvSpPr>
        <p:spPr>
          <a:xfrm rot="0" flipH="0" flipV="0">
            <a:off x="541324" y="869825"/>
            <a:ext cx="11182756" cy="14029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всех</a:t>
            </a:r>
            <a:r>
              <a:rPr lang="en-US" sz="1802" baseline="0" b="0" i="0" dirty="0" spc="18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уровнях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«холодовой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цепи»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журнале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проводится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регистрация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поступления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отправления</a:t>
            </a:r>
            <a:r>
              <a:rPr lang="en-US" sz="1802" baseline="0" b="0" i="0" dirty="0" spc="19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</a:t>
            </a:r>
            <a:r>
              <a:rPr lang="en-US" sz="1802" baseline="0" b="0" i="0" dirty="0" spc="18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аптеке</a:t>
            </a:r>
            <a:r>
              <a:rPr lang="en-US" sz="1800" baseline="0" b="0" i="0" dirty="0" spc="3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указанием</a:t>
            </a:r>
            <a:r>
              <a:rPr lang="en-US" sz="1800" baseline="0" b="0" i="0" dirty="0" spc="38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наименования</a:t>
            </a:r>
            <a:r>
              <a:rPr lang="en-US" sz="1800" baseline="0" b="0" i="0" dirty="0" spc="38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производителя</a:t>
            </a:r>
            <a:r>
              <a:rPr lang="en-US" sz="1800" baseline="0" b="0" i="0" dirty="0" spc="38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препарата,</a:t>
            </a:r>
            <a:r>
              <a:rPr lang="en-US" sz="1800" baseline="0" b="0" i="0" dirty="0" spc="39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адреса</a:t>
            </a:r>
            <a:r>
              <a:rPr lang="en-US" sz="1800" baseline="0" b="0" i="0" dirty="0" spc="39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производства,</a:t>
            </a:r>
            <a:r>
              <a:rPr lang="en-US" sz="1800" baseline="0" b="0" i="0" dirty="0" spc="39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количества</a:t>
            </a:r>
            <a:r>
              <a:rPr lang="en-US" sz="1800" baseline="0" b="0" i="0" dirty="0" spc="39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препарата</a:t>
            </a:r>
            <a:r>
              <a:rPr lang="en-US" sz="1800" baseline="0" b="0" i="0" dirty="0" spc="39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(для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вакцин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растворителей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ним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-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дозах),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серии,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даты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истечения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срока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годности,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даты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поступления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(отправления),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организации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поставщика,</a:t>
            </a:r>
            <a:r>
              <a:rPr lang="en-US" sz="1800" baseline="0" b="0" i="0" dirty="0" spc="46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показаний</a:t>
            </a:r>
            <a:r>
              <a:rPr lang="en-US" sz="1800" baseline="0" b="0" i="0" dirty="0" spc="46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термоиндикаторов</a:t>
            </a:r>
            <a:r>
              <a:rPr lang="en-US" sz="1800" baseline="0" b="0" i="0" dirty="0" spc="46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46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их</a:t>
            </a:r>
            <a:r>
              <a:rPr lang="en-US" sz="1800" baseline="0" b="0" i="0" dirty="0" spc="46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идентификационных</a:t>
            </a:r>
            <a:r>
              <a:rPr lang="en-US" sz="1800" baseline="0" b="0" i="0" dirty="0" spc="46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номеров,</a:t>
            </a:r>
            <a:r>
              <a:rPr lang="en-US" sz="1800" baseline="0" b="0" i="0" dirty="0" spc="46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фамилии,</a:t>
            </a:r>
            <a:r>
              <a:rPr lang="en-US" sz="1800" baseline="0" b="0" i="0" dirty="0" spc="4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имени,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73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отчества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ответственного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работника,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осуществляющего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регистрацию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2" name="Rectangle 482"/>
          <p:cNvSpPr/>
          <p:nvPr/>
        </p:nvSpPr>
        <p:spPr>
          <a:xfrm rot="0" flipH="0" flipV="0">
            <a:off x="541324" y="2241679"/>
            <a:ext cx="11182756" cy="11286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Сотрудник,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осуществляющий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регистрацию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поступления,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отпуска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ИЛП,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проходит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инструктаж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(на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рабочем</a:t>
            </a:r>
            <a:r>
              <a:rPr lang="en-US" sz="1800" baseline="0" b="0" i="0" dirty="0" spc="2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месте)</a:t>
            </a:r>
            <a:r>
              <a:rPr lang="en-US" sz="1800" baseline="0" b="0" i="0" dirty="0" spc="2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1800" baseline="0" b="0" i="0" dirty="0" spc="2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вопросам</a:t>
            </a:r>
            <a:r>
              <a:rPr lang="en-US" sz="1800" baseline="0" b="0" i="0" dirty="0" spc="22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соблюдения</a:t>
            </a:r>
            <a:r>
              <a:rPr lang="en-US" sz="1800" baseline="0" b="0" i="0" dirty="0" spc="2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условий</a:t>
            </a:r>
            <a:r>
              <a:rPr lang="en-US" sz="1800" baseline="0" b="0" i="0" dirty="0" spc="2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1800" baseline="0" b="0" i="0" dirty="0" spc="22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2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транспортирования</a:t>
            </a:r>
            <a:r>
              <a:rPr lang="en-US" sz="1800" baseline="0" b="0" i="0" dirty="0" spc="2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ИЛП,</a:t>
            </a:r>
            <a:r>
              <a:rPr lang="en-US" sz="1800" baseline="0" b="0" i="0" dirty="0" spc="23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работе</a:t>
            </a:r>
            <a:r>
              <a:rPr lang="en-US" sz="1800" baseline="0" b="0" i="0" dirty="0" spc="23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1800" baseline="0" b="0" i="0" dirty="0" spc="2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холодильным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оборудованием</a:t>
            </a:r>
            <a:r>
              <a:rPr lang="en-US" sz="1800" baseline="0" b="0" i="0" dirty="0" spc="58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работе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приборами,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регистрирующими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изменения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температурного</a:t>
            </a:r>
            <a:r>
              <a:rPr lang="en-US" sz="1800" baseline="0" b="0" i="0" dirty="0" spc="57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режима</a:t>
            </a:r>
            <a:r>
              <a:rPr lang="en-US" sz="1800" baseline="0" b="0" i="0" dirty="0" spc="5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(термометры,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73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термоиндикаторы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,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терморегистраторы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)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внесением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соответствующей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записи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журнал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инструктажа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3" name="Rectangle 483"/>
          <p:cNvSpPr/>
          <p:nvPr/>
        </p:nvSpPr>
        <p:spPr>
          <a:xfrm rot="0" flipH="0" flipV="0">
            <a:off x="541324" y="3339298"/>
            <a:ext cx="11182680" cy="579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Холодильные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камеры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(комнаты)</a:t>
            </a:r>
            <a:r>
              <a:rPr lang="en-US" sz="1800" baseline="0" b="0" i="0" dirty="0" spc="60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оснащены</a:t>
            </a:r>
            <a:r>
              <a:rPr lang="en-US" sz="1800" baseline="0" b="0" i="0" dirty="0" spc="61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оборудованием,</a:t>
            </a:r>
            <a:r>
              <a:rPr lang="en-US" sz="1800" baseline="0" b="0" i="0" dirty="0" spc="62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а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также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приборами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измерения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61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контроля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75"/>
              </a:lnSpc>
            </a:pP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2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4" name="Rectangle 484"/>
          <p:cNvSpPr/>
          <p:nvPr/>
        </p:nvSpPr>
        <p:spPr>
          <a:xfrm rot="0" flipH="0" flipV="0">
            <a:off x="541324" y="3888192"/>
            <a:ext cx="11182680" cy="8539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Загрузка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холодильных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камер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(комнат)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обеспечивает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свободный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доступ</a:t>
            </a:r>
            <a:r>
              <a:rPr lang="en-US" sz="1800" baseline="0" b="0" i="0" dirty="0" spc="20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20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любую</a:t>
            </a:r>
            <a:r>
              <a:rPr lang="en-US" sz="1800" baseline="0" b="0" i="0" dirty="0" spc="20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часть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камеры</a:t>
            </a:r>
            <a:r>
              <a:rPr lang="en-US" sz="1800" baseline="0" b="0" i="0" dirty="0" spc="20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(комнаты)</a:t>
            </a:r>
            <a:r>
              <a:rPr lang="en-US" sz="1800" baseline="0" b="0" i="0" dirty="0" spc="2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условия</a:t>
            </a:r>
            <a:r>
              <a:rPr lang="en-US" sz="1800" baseline="0" b="0" i="0" dirty="0" spc="3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работы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персонала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внутри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камеры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(комнаты),</a:t>
            </a:r>
            <a:r>
              <a:rPr lang="en-US" sz="1800" baseline="0" b="0" i="0" dirty="0" spc="3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а</a:t>
            </a:r>
            <a:r>
              <a:rPr lang="en-US" sz="1800" baseline="0" b="0" i="0" dirty="0" spc="3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также</a:t>
            </a:r>
            <a:r>
              <a:rPr lang="en-US" sz="1800" baseline="0" b="0" i="0" dirty="0" spc="36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свободную</a:t>
            </a:r>
            <a:r>
              <a:rPr lang="en-US" sz="1800" baseline="0" b="0" i="0" dirty="0" spc="3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циркуляцию</a:t>
            </a:r>
            <a:r>
              <a:rPr lang="en-US" sz="1800" baseline="0" b="0" i="0" dirty="0" spc="37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воздуха</a:t>
            </a:r>
            <a:r>
              <a:rPr lang="en-US" sz="1800" baseline="0" b="0" i="0" dirty="0" spc="38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1800" baseline="0" b="0" i="0" dirty="0" spc="37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всему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73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объему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целях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обеспечения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равномерности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распределения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5" name="Rectangle 485"/>
          <p:cNvSpPr/>
          <p:nvPr/>
        </p:nvSpPr>
        <p:spPr>
          <a:xfrm rot="0" flipH="0" flipV="0">
            <a:off x="541324" y="4711152"/>
            <a:ext cx="11182680" cy="1128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Если</a:t>
            </a:r>
            <a:r>
              <a:rPr lang="en-US" sz="1800" baseline="0" b="0" i="0" dirty="0" spc="90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необходимые</a:t>
            </a:r>
            <a:r>
              <a:rPr lang="en-US" sz="1800" baseline="0" b="0" i="0" dirty="0" spc="8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условия</a:t>
            </a:r>
            <a:r>
              <a:rPr lang="en-US" sz="1800" baseline="0" b="0" i="0" dirty="0" spc="8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1800" baseline="0" b="0" i="0" dirty="0" spc="90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подтверждены</a:t>
            </a:r>
            <a:r>
              <a:rPr lang="en-US" sz="1800" baseline="0" b="0" i="0" dirty="0" spc="90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</a:t>
            </a:r>
            <a:r>
              <a:rPr lang="en-US" sz="1800" baseline="0" b="0" i="0" dirty="0" spc="90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транспортировке,</a:t>
            </a:r>
            <a:r>
              <a:rPr lang="en-US" sz="1800" baseline="0" b="0" i="0" dirty="0" spc="90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то</a:t>
            </a:r>
            <a:r>
              <a:rPr lang="en-US" sz="1800" baseline="0" b="0" i="0" dirty="0" spc="90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</a:t>
            </a:r>
            <a:r>
              <a:rPr lang="en-US" sz="1800" baseline="0" b="0" i="0" dirty="0" spc="90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выгружают</a:t>
            </a:r>
            <a:r>
              <a:rPr lang="en-US" sz="1800" baseline="0" b="0" i="0" dirty="0" spc="8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из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63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термоконтейнеров</a:t>
            </a:r>
            <a:r>
              <a:rPr lang="en-US" sz="1800" baseline="0" b="0" i="0" dirty="0" spc="3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(холодильных</a:t>
            </a:r>
            <a:r>
              <a:rPr lang="en-US" sz="1800" baseline="0" b="0" i="0" dirty="0" spc="33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сумок)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размещают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холодильниках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течение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10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минут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</a:t>
            </a:r>
            <a:r>
              <a:rPr lang="en-US" sz="1800" baseline="0" b="0" i="0" dirty="0" spc="32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приемочном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контроле</a:t>
            </a:r>
            <a:r>
              <a:rPr lang="en-US" sz="1800" baseline="0" b="0" i="0" dirty="0" spc="73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ИЛП,</a:t>
            </a:r>
            <a:r>
              <a:rPr lang="en-US" sz="1800" baseline="0" b="0" i="0" dirty="0" spc="7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как</a:t>
            </a:r>
            <a:r>
              <a:rPr lang="en-US" sz="1800" baseline="0" b="0" i="0" dirty="0" spc="73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0" baseline="0" b="0" i="0" dirty="0" spc="73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всех</a:t>
            </a:r>
            <a:r>
              <a:rPr lang="en-US" sz="1800" baseline="0" b="0" i="0" dirty="0" spc="7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других</a:t>
            </a:r>
            <a:r>
              <a:rPr lang="en-US" sz="1800" baseline="0" b="0" i="0" dirty="0" spc="7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ЛП,</a:t>
            </a:r>
            <a:r>
              <a:rPr lang="en-US" sz="1800" baseline="0" b="0" i="0" dirty="0" spc="73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проверяют</a:t>
            </a:r>
            <a:r>
              <a:rPr lang="en-US" sz="1800" baseline="0" b="0" i="0" dirty="0" spc="72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соответствие</a:t>
            </a:r>
            <a:r>
              <a:rPr lang="en-US" sz="1800" baseline="0" b="0" i="0" dirty="0" spc="7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поступивших</a:t>
            </a:r>
            <a:r>
              <a:rPr lang="en-US" sz="1800" baseline="0" b="0" i="0" dirty="0" spc="73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</a:t>
            </a:r>
            <a:r>
              <a:rPr lang="en-US" sz="1800" baseline="0" b="0" i="0" dirty="0" spc="72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данным</a:t>
            </a:r>
            <a:r>
              <a:rPr lang="en-US" sz="1800" baseline="0" b="0" i="0" dirty="0" spc="7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7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товарно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</a:p>
          <a:p>
            <a:pPr marL="0">
              <a:lnSpc>
                <a:spcPts val="2173"/>
              </a:lnSpc>
            </a:pP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сопроводительных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документах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(наименование,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количество,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серии,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сроки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годности)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6" name="Rectangle 486"/>
          <p:cNvSpPr/>
          <p:nvPr/>
        </p:nvSpPr>
        <p:spPr>
          <a:xfrm rot="0" flipH="0" flipV="0">
            <a:off x="541324" y="5808787"/>
            <a:ext cx="11182680" cy="5800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несоответствии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поступивших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показателям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приемочного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контроля,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их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перемещают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карантинную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176"/>
              </a:lnSpc>
            </a:pP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зону,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выделенную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холодильнике,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возвращают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поставщику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или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передают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уничтожение</a:t>
            </a:r>
            <a:r>
              <a:rPr lang="en-US" sz="1802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2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87" name="Rectangle 487"/>
          <p:cNvSpPr/>
          <p:nvPr/>
        </p:nvSpPr>
        <p:spPr>
          <a:xfrm rot="0" flipH="0" flipV="0">
            <a:off x="991209" y="6351636"/>
            <a:ext cx="10635488" cy="311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Движение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всех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ИЛП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регистрируется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журнале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 1 -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Аптека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электронном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виде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архивацией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конце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года</a:t>
            </a:r>
            <a:r>
              <a:rPr lang="en-US" sz="1800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1800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88" name="Picture 488"/>
          <p:cNvPicPr>
            <a:picLocks noChangeAspect="0" noChangeArrowheads="1"/>
          </p:cNvPicPr>
          <p:nvPr/>
        </p:nvPicPr>
        <p:blipFill>
          <a:blip r:embed="rId4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sp>
        <p:nvSpPr>
          <p:cNvPr id="489" name="Rectangle 489"/>
          <p:cNvSpPr/>
          <p:nvPr/>
        </p:nvSpPr>
        <p:spPr>
          <a:xfrm rot="0" flipH="0" flipV="0">
            <a:off x="883005" y="167606"/>
            <a:ext cx="10580675" cy="4717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Организация хранения медицинских изделий в отделе (инвентарного </a:t>
            </a:r>
          </a:p>
        </p:txBody>
      </p:sp>
      <p:sp>
        <p:nvSpPr>
          <p:cNvPr id="490" name="Rectangle 490"/>
          <p:cNvSpPr/>
          <p:nvPr/>
        </p:nvSpPr>
        <p:spPr>
          <a:xfrm rot="0" flipH="0" flipV="0">
            <a:off x="3908425" y="586706"/>
            <a:ext cx="4078337" cy="4837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медицинского имущества)</a:t>
            </a:r>
            <a:r>
              <a:rPr lang="en-US" sz="2795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91" name="Rectangle 491"/>
          <p:cNvSpPr/>
          <p:nvPr/>
        </p:nvSpPr>
        <p:spPr>
          <a:xfrm rot="0" flipH="0" flipV="0">
            <a:off x="889711" y="1313784"/>
            <a:ext cx="10564112" cy="1864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случае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выявления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каких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либо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несоответствий,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нарушений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2004" baseline="0" b="0" i="0" dirty="0" spc="60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количеству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качеству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привезенных</a:t>
            </a:r>
            <a:r>
              <a:rPr lang="en-US" sz="2004" baseline="0" b="0" i="0" dirty="0" spc="24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МИ,</a:t>
            </a:r>
            <a:r>
              <a:rPr lang="en-US" sz="2004" baseline="0" b="0" i="0" dirty="0" spc="24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несоответствия</a:t>
            </a:r>
            <a:r>
              <a:rPr lang="en-US" sz="2004" baseline="0" b="0" i="0" dirty="0" spc="24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приходных</a:t>
            </a:r>
            <a:r>
              <a:rPr lang="en-US" sz="2004" baseline="0" b="0" i="0" dirty="0" spc="24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документов,</a:t>
            </a:r>
            <a:r>
              <a:rPr lang="en-US" sz="2004" baseline="0" b="0" i="0" dirty="0" spc="24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сертификатов</a:t>
            </a:r>
            <a:r>
              <a:rPr lang="en-US" sz="2004" baseline="0" b="0" i="0" dirty="0" spc="24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24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паспортов</a:t>
            </a:r>
            <a:r>
              <a:rPr lang="en-US" sz="2004" baseline="0" b="0" i="0" dirty="0" spc="24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качества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продукции,</a:t>
            </a:r>
            <a:r>
              <a:rPr lang="en-US" sz="2004" baseline="0" b="0" i="0" dirty="0" spc="95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сроков</a:t>
            </a:r>
            <a:r>
              <a:rPr lang="en-US" sz="2004" baseline="0" b="0" i="0" dirty="0" spc="95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годности,</a:t>
            </a:r>
            <a:r>
              <a:rPr lang="en-US" sz="2004" baseline="0" b="0" i="0" dirty="0" spc="95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нарушение</a:t>
            </a:r>
            <a:r>
              <a:rPr lang="en-US" sz="2004" baseline="0" b="0" i="0" dirty="0" spc="9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упаковочного</a:t>
            </a:r>
            <a:r>
              <a:rPr lang="en-US" sz="2004" baseline="0" b="0" i="0" dirty="0" spc="93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материала,</a:t>
            </a:r>
            <a:r>
              <a:rPr lang="en-US" sz="2004" baseline="0" b="0" i="0" dirty="0" spc="95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недостачи</a:t>
            </a:r>
            <a:r>
              <a:rPr lang="en-US" sz="2004" baseline="0" b="0" i="0" dirty="0" spc="95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95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излишки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2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продукции</a:t>
            </a:r>
            <a:r>
              <a:rPr lang="en-US" sz="2006" baseline="0" b="0" i="0" dirty="0" spc="7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6" baseline="0" b="0" i="0" dirty="0" spc="7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.,</a:t>
            </a:r>
            <a:r>
              <a:rPr lang="en-US" sz="2006" baseline="0" b="0" i="0" dirty="0" spc="7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вопрос</a:t>
            </a:r>
            <a:r>
              <a:rPr lang="en-US" sz="2006" baseline="0" b="0" i="0" dirty="0" spc="7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</a:t>
            </a:r>
            <a:r>
              <a:rPr lang="en-US" sz="2006" baseline="0" b="0" i="0" dirty="0" spc="7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дальнейшем</a:t>
            </a:r>
            <a:r>
              <a:rPr lang="en-US" sz="2006" baseline="0" b="0" i="0" dirty="0" spc="7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приеме</a:t>
            </a:r>
            <a:r>
              <a:rPr lang="en-US" sz="2006" baseline="0" b="0" i="0" dirty="0" spc="7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товара</a:t>
            </a:r>
            <a:r>
              <a:rPr lang="en-US" sz="2006" baseline="0" b="0" i="0" dirty="0" spc="79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6" baseline="0" b="0" i="0" dirty="0" spc="78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оформлении</a:t>
            </a:r>
            <a:r>
              <a:rPr lang="en-US" sz="2006" baseline="0" b="0" i="0" dirty="0" spc="79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соответствующих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399"/>
              </a:lnSpc>
              <a:tabLst>
                <a:tab pos="1659940" algn="l"/>
                <a:tab pos="3292398" algn="l"/>
                <a:tab pos="4891455" algn="l"/>
                <a:tab pos="6834809" algn="l"/>
                <a:tab pos="8244509" algn="l"/>
                <a:tab pos="9866427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документов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проводится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комиссией,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утвержденной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приказом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начальника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ГВКГ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им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ак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Бурденко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,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куда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входят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ответственные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лица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группы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контроля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92" name="Rectangle 492"/>
          <p:cNvSpPr/>
          <p:nvPr/>
        </p:nvSpPr>
        <p:spPr>
          <a:xfrm rot="0" flipH="0" flipV="0">
            <a:off x="889711" y="3142838"/>
            <a:ext cx="10564037" cy="9480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случае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отсутствия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документов,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подтверждающих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качества,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сомнения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качестве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МИ,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товар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размещается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отдельно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обозначением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«Забраковано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приемочном</a:t>
            </a:r>
            <a:r>
              <a:rPr lang="en-US" sz="2004" baseline="0" b="0" i="0" dirty="0" spc="61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контроле»</a:t>
            </a:r>
            <a:r>
              <a:rPr lang="en-US" sz="2004" baseline="0" b="0" i="0" dirty="0" spc="61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4" baseline="0" b="0" i="0" dirty="0" spc="61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2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«Карантинную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зону»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оформляется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соответствующим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образом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493" name="Rectangle 493"/>
          <p:cNvSpPr/>
          <p:nvPr/>
        </p:nvSpPr>
        <p:spPr>
          <a:xfrm rot="0" flipH="0" flipV="0">
            <a:off x="889711" y="4057492"/>
            <a:ext cx="10564037" cy="9476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выделена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специальная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зона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приемки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медицинских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изделий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соответствует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санитарным</a:t>
            </a:r>
            <a:r>
              <a:rPr lang="en-US" sz="2004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требованиям,</a:t>
            </a:r>
            <a:r>
              <a:rPr lang="en-US" sz="2004" baseline="0" b="0" i="0" dirty="0" spc="13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требованиям</a:t>
            </a:r>
            <a:r>
              <a:rPr lang="en-US" sz="2004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пожарной</a:t>
            </a:r>
            <a:r>
              <a:rPr lang="en-US" sz="2004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безопасности,</a:t>
            </a:r>
            <a:r>
              <a:rPr lang="en-US" sz="2004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а</a:t>
            </a:r>
            <a:r>
              <a:rPr lang="en-US" sz="2004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также</a:t>
            </a:r>
            <a:r>
              <a:rPr lang="en-US" sz="2004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техники</a:t>
            </a:r>
            <a:r>
              <a:rPr lang="en-US" sz="2004" baseline="0" b="0" i="0" dirty="0" spc="14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безопасности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соответствии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законодательством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РФ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494" name="Rectangle 494"/>
          <p:cNvSpPr/>
          <p:nvPr/>
        </p:nvSpPr>
        <p:spPr>
          <a:xfrm rot="0" flipH="0" flipV="0">
            <a:off x="889711" y="4971934"/>
            <a:ext cx="10564113" cy="6457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Изделия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медицинского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назначения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отделе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размещаются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стеллажах,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поддонах,</a:t>
            </a:r>
            <a:r>
              <a:rPr lang="en-US" sz="2006" baseline="0" b="0" i="0" dirty="0" spc="20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полках,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1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шкафах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соответствии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условиями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95" name="Rectangle 495"/>
          <p:cNvSpPr/>
          <p:nvPr/>
        </p:nvSpPr>
        <p:spPr>
          <a:xfrm rot="0" flipH="0" flipV="0">
            <a:off x="889711" y="5581847"/>
            <a:ext cx="10564037" cy="6454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84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планах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создание</a:t>
            </a:r>
            <a:r>
              <a:rPr lang="en-US" sz="2004" baseline="0" b="0" i="0" dirty="0" spc="69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электронной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«Системы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непрерывного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мониторинга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2004" baseline="0" b="0" i="0" dirty="0" spc="69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2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влажности»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этом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496" name="Rectangle 496"/>
          <p:cNvSpPr/>
          <p:nvPr/>
        </p:nvSpPr>
        <p:spPr>
          <a:xfrm rot="0" flipH="0" flipV="0">
            <a:off x="1339596" y="6225175"/>
            <a:ext cx="57587" cy="305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97" name="Picture 497"/>
          <p:cNvPicPr>
            <a:picLocks noChangeAspect="0" noChangeArrowheads="1"/>
          </p:cNvPicPr>
          <p:nvPr/>
        </p:nvPicPr>
        <p:blipFill>
          <a:blip r:embed="rId4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98" name="Picture 103"/>
          <p:cNvPicPr>
            <a:picLocks noChangeAspect="0" noChangeArrowheads="1"/>
          </p:cNvPicPr>
          <p:nvPr/>
        </p:nvPicPr>
        <p:blipFill>
          <a:blip r:embed="rId4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510023" y="450470"/>
            <a:ext cx="3172079" cy="3731259"/>
          </a:xfrm>
          <a:prstGeom prst="rect">
            <a:avLst/>
          </a:prstGeom>
          <a:noFill/>
          <a:extLst/>
        </p:spPr>
      </p:pic>
      <p:pic>
        <p:nvPicPr>
          <p:cNvPr id="499" name="Picture 499"/>
          <p:cNvPicPr>
            <a:picLocks noChangeAspect="0" noChangeArrowheads="1"/>
          </p:cNvPicPr>
          <p:nvPr/>
        </p:nvPicPr>
        <p:blipFill>
          <a:blip r:embed="rId4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68496" y="4212336"/>
            <a:ext cx="2014727" cy="899160"/>
          </a:xfrm>
          <a:prstGeom prst="rect">
            <a:avLst/>
          </a:prstGeom>
          <a:noFill/>
          <a:extLst/>
        </p:spPr>
      </p:pic>
      <p:pic>
        <p:nvPicPr>
          <p:cNvPr id="500" name="Picture 500"/>
          <p:cNvPicPr>
            <a:picLocks noChangeAspect="0" noChangeArrowheads="1"/>
          </p:cNvPicPr>
          <p:nvPr/>
        </p:nvPicPr>
        <p:blipFill>
          <a:blip r:embed="rId5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449823" y="4212336"/>
            <a:ext cx="630936" cy="899160"/>
          </a:xfrm>
          <a:prstGeom prst="rect">
            <a:avLst/>
          </a:prstGeom>
          <a:noFill/>
          <a:extLst/>
        </p:spPr>
      </p:pic>
      <p:pic>
        <p:nvPicPr>
          <p:cNvPr id="501" name="Picture 501"/>
          <p:cNvPicPr>
            <a:picLocks noChangeAspect="0" noChangeArrowheads="1"/>
          </p:cNvPicPr>
          <p:nvPr/>
        </p:nvPicPr>
        <p:blipFill>
          <a:blip r:embed="rId5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547359" y="4212336"/>
            <a:ext cx="874775" cy="899160"/>
          </a:xfrm>
          <a:prstGeom prst="rect">
            <a:avLst/>
          </a:prstGeom>
          <a:noFill/>
          <a:extLst/>
        </p:spPr>
      </p:pic>
      <p:pic>
        <p:nvPicPr>
          <p:cNvPr id="502" name="Picture 502"/>
          <p:cNvPicPr>
            <a:picLocks noChangeAspect="0" noChangeArrowheads="1"/>
          </p:cNvPicPr>
          <p:nvPr/>
        </p:nvPicPr>
        <p:blipFill>
          <a:blip r:embed="rId5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888735" y="4212336"/>
            <a:ext cx="635508" cy="899160"/>
          </a:xfrm>
          <a:prstGeom prst="rect">
            <a:avLst/>
          </a:prstGeom>
          <a:noFill/>
          <a:extLst/>
        </p:spPr>
      </p:pic>
      <p:pic>
        <p:nvPicPr>
          <p:cNvPr id="503" name="Picture 503"/>
          <p:cNvPicPr>
            <a:picLocks noChangeAspect="0" noChangeArrowheads="1"/>
          </p:cNvPicPr>
          <p:nvPr/>
        </p:nvPicPr>
        <p:blipFill>
          <a:blip r:embed="rId5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990844" y="4212336"/>
            <a:ext cx="2350007" cy="899160"/>
          </a:xfrm>
          <a:prstGeom prst="rect">
            <a:avLst/>
          </a:prstGeom>
          <a:noFill/>
          <a:extLst/>
        </p:spPr>
      </p:pic>
      <p:pic>
        <p:nvPicPr>
          <p:cNvPr id="504" name="Picture 504"/>
          <p:cNvPicPr>
            <a:picLocks noChangeAspect="0" noChangeArrowheads="1"/>
          </p:cNvPicPr>
          <p:nvPr/>
        </p:nvPicPr>
        <p:blipFill>
          <a:blip r:embed="rId5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807452" y="4224528"/>
            <a:ext cx="624840" cy="899160"/>
          </a:xfrm>
          <a:prstGeom prst="rect">
            <a:avLst/>
          </a:prstGeom>
          <a:noFill/>
          <a:extLst/>
        </p:spPr>
      </p:pic>
      <p:sp>
        <p:nvSpPr>
          <p:cNvPr id="505" name="Rectangle 505"/>
          <p:cNvSpPr/>
          <p:nvPr/>
        </p:nvSpPr>
        <p:spPr>
          <a:xfrm rot="0" flipH="0" flipV="0">
            <a:off x="4221734" y="4282085"/>
            <a:ext cx="3931366" cy="5547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Спасибо</a:t>
            </a:r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за</a:t>
            </a:r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32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внимание!</a:t>
            </a:r>
            <a:r>
              <a:rPr lang="en-US" sz="3206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06" name="Picture 106"/>
          <p:cNvPicPr>
            <a:picLocks noChangeAspect="0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7" name="Picture 107"/>
          <p:cNvPicPr>
            <a:picLocks noChangeAspect="0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8" name="Picture 108"/>
          <p:cNvPicPr>
            <a:picLocks noChangeAspect="0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578215" y="522478"/>
            <a:ext cx="2952369" cy="2906522"/>
          </a:xfrm>
          <a:prstGeom prst="rect">
            <a:avLst/>
          </a:prstGeom>
          <a:noFill/>
          <a:extLst/>
        </p:spPr>
      </p:pic>
      <p:pic>
        <p:nvPicPr>
          <p:cNvPr id="109" name="Picture 109"/>
          <p:cNvPicPr>
            <a:picLocks noChangeAspect="0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4490" y="519558"/>
            <a:ext cx="5663145" cy="470027"/>
          </a:xfrm>
          <a:prstGeom prst="rect">
            <a:avLst/>
          </a:prstGeom>
          <a:noFill/>
          <a:extLst/>
        </p:spPr>
      </p:pic>
      <p:sp>
        <p:nvSpPr>
          <p:cNvPr id="110" name="Freeform 110"/>
          <p:cNvSpPr/>
          <p:nvPr/>
        </p:nvSpPr>
        <p:spPr>
          <a:xfrm rot="0" flipH="0" flipV="0">
            <a:off x="327190" y="532258"/>
            <a:ext cx="5637745" cy="444627"/>
          </a:xfrm>
          <a:custGeom>
            <a:pathLst>
              <a:path w="5637745" h="444627">
                <a:moveTo>
                  <a:pt x="5266270" y="223265"/>
                </a:moveTo>
                <a:lnTo>
                  <a:pt x="5266270" y="299339"/>
                </a:lnTo>
                <a:cubicBezTo>
                  <a:pt x="5266270" y="307085"/>
                  <a:pt x="5267540" y="312673"/>
                  <a:pt x="5270081" y="315848"/>
                </a:cubicBezTo>
                <a:cubicBezTo>
                  <a:pt x="5272494" y="319023"/>
                  <a:pt x="5277827" y="320675"/>
                  <a:pt x="5286082" y="320675"/>
                </a:cubicBezTo>
                <a:cubicBezTo>
                  <a:pt x="5300052" y="320675"/>
                  <a:pt x="5311863" y="315848"/>
                  <a:pt x="5321515" y="306070"/>
                </a:cubicBezTo>
                <a:cubicBezTo>
                  <a:pt x="5331294" y="296290"/>
                  <a:pt x="5336248" y="283971"/>
                  <a:pt x="5336248" y="268858"/>
                </a:cubicBezTo>
                <a:cubicBezTo>
                  <a:pt x="5336248" y="252983"/>
                  <a:pt x="5330787" y="241427"/>
                  <a:pt x="5319992" y="234188"/>
                </a:cubicBezTo>
                <a:cubicBezTo>
                  <a:pt x="5309196" y="226948"/>
                  <a:pt x="5291289" y="223265"/>
                  <a:pt x="5266270" y="223265"/>
                </a:cubicBezTo>
                <a:close/>
                <a:moveTo>
                  <a:pt x="5775287" y="6325742"/>
                </a:moveTo>
                <a:moveTo>
                  <a:pt x="3618826" y="223265"/>
                </a:moveTo>
                <a:lnTo>
                  <a:pt x="3618826" y="299339"/>
                </a:lnTo>
                <a:cubicBezTo>
                  <a:pt x="3618826" y="307085"/>
                  <a:pt x="3620096" y="312673"/>
                  <a:pt x="3622637" y="315848"/>
                </a:cubicBezTo>
                <a:cubicBezTo>
                  <a:pt x="3625050" y="319023"/>
                  <a:pt x="3630383" y="320675"/>
                  <a:pt x="3638638" y="320675"/>
                </a:cubicBezTo>
                <a:cubicBezTo>
                  <a:pt x="3652608" y="320675"/>
                  <a:pt x="3664419" y="315848"/>
                  <a:pt x="3674071" y="306070"/>
                </a:cubicBezTo>
                <a:cubicBezTo>
                  <a:pt x="3683850" y="296290"/>
                  <a:pt x="3688804" y="283971"/>
                  <a:pt x="3688804" y="268858"/>
                </a:cubicBezTo>
                <a:cubicBezTo>
                  <a:pt x="3688804" y="252983"/>
                  <a:pt x="3683343" y="241427"/>
                  <a:pt x="3672548" y="234188"/>
                </a:cubicBezTo>
                <a:cubicBezTo>
                  <a:pt x="3661752" y="226948"/>
                  <a:pt x="3643845" y="223265"/>
                  <a:pt x="3618826" y="223265"/>
                </a:cubicBezTo>
                <a:close/>
                <a:moveTo>
                  <a:pt x="5775287" y="6325742"/>
                </a:moveTo>
                <a:moveTo>
                  <a:pt x="1008215" y="223265"/>
                </a:moveTo>
                <a:lnTo>
                  <a:pt x="1008215" y="299339"/>
                </a:lnTo>
                <a:cubicBezTo>
                  <a:pt x="1008215" y="307085"/>
                  <a:pt x="1009485" y="312673"/>
                  <a:pt x="1012024" y="315848"/>
                </a:cubicBezTo>
                <a:cubicBezTo>
                  <a:pt x="1014437" y="319023"/>
                  <a:pt x="1019771" y="320675"/>
                  <a:pt x="1028026" y="320675"/>
                </a:cubicBezTo>
                <a:cubicBezTo>
                  <a:pt x="1041996" y="320675"/>
                  <a:pt x="1053807" y="315848"/>
                  <a:pt x="1063460" y="306070"/>
                </a:cubicBezTo>
                <a:cubicBezTo>
                  <a:pt x="1073238" y="296290"/>
                  <a:pt x="1078192" y="283971"/>
                  <a:pt x="1078192" y="268858"/>
                </a:cubicBezTo>
                <a:cubicBezTo>
                  <a:pt x="1078192" y="252983"/>
                  <a:pt x="1072731" y="241427"/>
                  <a:pt x="1061935" y="234188"/>
                </a:cubicBezTo>
                <a:cubicBezTo>
                  <a:pt x="1051140" y="226948"/>
                  <a:pt x="1033234" y="223265"/>
                  <a:pt x="1008215" y="223265"/>
                </a:cubicBezTo>
                <a:close/>
                <a:moveTo>
                  <a:pt x="5775287" y="6325742"/>
                </a:moveTo>
                <a:moveTo>
                  <a:pt x="3269704" y="206247"/>
                </a:moveTo>
                <a:cubicBezTo>
                  <a:pt x="3249638" y="217932"/>
                  <a:pt x="3234779" y="230504"/>
                  <a:pt x="3225000" y="243839"/>
                </a:cubicBezTo>
                <a:cubicBezTo>
                  <a:pt x="3218650" y="252857"/>
                  <a:pt x="3215348" y="261746"/>
                  <a:pt x="3215348" y="270890"/>
                </a:cubicBezTo>
                <a:cubicBezTo>
                  <a:pt x="3215348" y="278510"/>
                  <a:pt x="3218142" y="285114"/>
                  <a:pt x="3223602" y="290957"/>
                </a:cubicBezTo>
                <a:cubicBezTo>
                  <a:pt x="3227667" y="295402"/>
                  <a:pt x="3233508" y="297688"/>
                  <a:pt x="3240875" y="297688"/>
                </a:cubicBezTo>
                <a:cubicBezTo>
                  <a:pt x="3249130" y="297688"/>
                  <a:pt x="3258781" y="292989"/>
                  <a:pt x="3269704" y="283717"/>
                </a:cubicBezTo>
                <a:close/>
                <a:moveTo>
                  <a:pt x="5792305" y="6325742"/>
                </a:moveTo>
                <a:moveTo>
                  <a:pt x="1968208" y="206247"/>
                </a:moveTo>
                <a:cubicBezTo>
                  <a:pt x="1948142" y="217932"/>
                  <a:pt x="1933283" y="230504"/>
                  <a:pt x="1923504" y="243839"/>
                </a:cubicBezTo>
                <a:cubicBezTo>
                  <a:pt x="1917154" y="252857"/>
                  <a:pt x="1913852" y="261746"/>
                  <a:pt x="1913852" y="270890"/>
                </a:cubicBezTo>
                <a:cubicBezTo>
                  <a:pt x="1913852" y="278510"/>
                  <a:pt x="1916645" y="285114"/>
                  <a:pt x="1922107" y="290957"/>
                </a:cubicBezTo>
                <a:cubicBezTo>
                  <a:pt x="1926170" y="295402"/>
                  <a:pt x="1932012" y="297688"/>
                  <a:pt x="1939379" y="297688"/>
                </a:cubicBezTo>
                <a:cubicBezTo>
                  <a:pt x="1947633" y="297688"/>
                  <a:pt x="1957286" y="292989"/>
                  <a:pt x="1968208" y="283717"/>
                </a:cubicBezTo>
                <a:close/>
                <a:moveTo>
                  <a:pt x="5792305" y="6325742"/>
                </a:moveTo>
                <a:moveTo>
                  <a:pt x="1311364" y="206247"/>
                </a:moveTo>
                <a:cubicBezTo>
                  <a:pt x="1291298" y="217932"/>
                  <a:pt x="1276438" y="230504"/>
                  <a:pt x="1266660" y="243839"/>
                </a:cubicBezTo>
                <a:cubicBezTo>
                  <a:pt x="1260310" y="252857"/>
                  <a:pt x="1257007" y="261746"/>
                  <a:pt x="1257007" y="270890"/>
                </a:cubicBezTo>
                <a:cubicBezTo>
                  <a:pt x="1257007" y="278510"/>
                  <a:pt x="1259801" y="285114"/>
                  <a:pt x="1265262" y="290957"/>
                </a:cubicBezTo>
                <a:cubicBezTo>
                  <a:pt x="1269326" y="295402"/>
                  <a:pt x="1275168" y="297688"/>
                  <a:pt x="1282535" y="297688"/>
                </a:cubicBezTo>
                <a:cubicBezTo>
                  <a:pt x="1290790" y="297688"/>
                  <a:pt x="1300442" y="292989"/>
                  <a:pt x="1311364" y="283717"/>
                </a:cubicBezTo>
                <a:close/>
                <a:moveTo>
                  <a:pt x="5792305" y="6325742"/>
                </a:moveTo>
                <a:moveTo>
                  <a:pt x="758037" y="127634"/>
                </a:moveTo>
                <a:cubicBezTo>
                  <a:pt x="741349" y="127634"/>
                  <a:pt x="727646" y="139700"/>
                  <a:pt x="716902" y="163829"/>
                </a:cubicBezTo>
                <a:lnTo>
                  <a:pt x="716902" y="287527"/>
                </a:lnTo>
                <a:cubicBezTo>
                  <a:pt x="731113" y="307594"/>
                  <a:pt x="746315" y="317753"/>
                  <a:pt x="762495" y="317753"/>
                </a:cubicBezTo>
                <a:cubicBezTo>
                  <a:pt x="771423" y="317753"/>
                  <a:pt x="778776" y="313054"/>
                  <a:pt x="784555" y="303657"/>
                </a:cubicBezTo>
                <a:cubicBezTo>
                  <a:pt x="793140" y="289687"/>
                  <a:pt x="797433" y="263271"/>
                  <a:pt x="797433" y="224282"/>
                </a:cubicBezTo>
                <a:cubicBezTo>
                  <a:pt x="797433" y="184277"/>
                  <a:pt x="792734" y="156971"/>
                  <a:pt x="783310" y="142239"/>
                </a:cubicBezTo>
                <a:cubicBezTo>
                  <a:pt x="777036" y="132588"/>
                  <a:pt x="768616" y="127634"/>
                  <a:pt x="758037" y="127634"/>
                </a:cubicBezTo>
                <a:close/>
                <a:moveTo>
                  <a:pt x="5870918" y="6325742"/>
                </a:moveTo>
                <a:moveTo>
                  <a:pt x="5266270" y="120014"/>
                </a:moveTo>
                <a:lnTo>
                  <a:pt x="5266270" y="207645"/>
                </a:lnTo>
                <a:cubicBezTo>
                  <a:pt x="5305640" y="206502"/>
                  <a:pt x="5325325" y="191896"/>
                  <a:pt x="5325325" y="163829"/>
                </a:cubicBezTo>
                <a:cubicBezTo>
                  <a:pt x="5325325" y="135127"/>
                  <a:pt x="5305640" y="120522"/>
                  <a:pt x="5266270" y="120014"/>
                </a:cubicBezTo>
                <a:close/>
                <a:moveTo>
                  <a:pt x="5878538" y="6325742"/>
                </a:moveTo>
                <a:moveTo>
                  <a:pt x="3618826" y="120014"/>
                </a:moveTo>
                <a:lnTo>
                  <a:pt x="3618826" y="207645"/>
                </a:lnTo>
                <a:cubicBezTo>
                  <a:pt x="3658196" y="206502"/>
                  <a:pt x="3677881" y="191896"/>
                  <a:pt x="3677881" y="163829"/>
                </a:cubicBezTo>
                <a:cubicBezTo>
                  <a:pt x="3677881" y="135127"/>
                  <a:pt x="3658196" y="120522"/>
                  <a:pt x="3618826" y="120014"/>
                </a:cubicBezTo>
                <a:close/>
                <a:moveTo>
                  <a:pt x="5878538" y="6325742"/>
                </a:moveTo>
                <a:moveTo>
                  <a:pt x="1557870" y="120014"/>
                </a:moveTo>
                <a:cubicBezTo>
                  <a:pt x="1543901" y="120014"/>
                  <a:pt x="1533233" y="124206"/>
                  <a:pt x="1526120" y="132714"/>
                </a:cubicBezTo>
                <a:cubicBezTo>
                  <a:pt x="1518882" y="141223"/>
                  <a:pt x="1515326" y="151891"/>
                  <a:pt x="1515326" y="164846"/>
                </a:cubicBezTo>
                <a:cubicBezTo>
                  <a:pt x="1515326" y="180721"/>
                  <a:pt x="1520279" y="193294"/>
                  <a:pt x="1530185" y="202564"/>
                </a:cubicBezTo>
                <a:cubicBezTo>
                  <a:pt x="1540090" y="211963"/>
                  <a:pt x="1554823" y="216662"/>
                  <a:pt x="1574508" y="216662"/>
                </a:cubicBezTo>
                <a:cubicBezTo>
                  <a:pt x="1576286" y="216662"/>
                  <a:pt x="1578952" y="216534"/>
                  <a:pt x="1582382" y="216408"/>
                </a:cubicBezTo>
                <a:lnTo>
                  <a:pt x="1582382" y="123444"/>
                </a:lnTo>
                <a:cubicBezTo>
                  <a:pt x="1572730" y="121158"/>
                  <a:pt x="1564474" y="120014"/>
                  <a:pt x="1557870" y="120014"/>
                </a:cubicBezTo>
                <a:close/>
                <a:moveTo>
                  <a:pt x="5878538" y="6325742"/>
                </a:moveTo>
                <a:moveTo>
                  <a:pt x="1008215" y="120014"/>
                </a:moveTo>
                <a:lnTo>
                  <a:pt x="1008215" y="207645"/>
                </a:lnTo>
                <a:cubicBezTo>
                  <a:pt x="1047585" y="206502"/>
                  <a:pt x="1067270" y="191896"/>
                  <a:pt x="1067270" y="163829"/>
                </a:cubicBezTo>
                <a:cubicBezTo>
                  <a:pt x="1067270" y="135127"/>
                  <a:pt x="1047585" y="120522"/>
                  <a:pt x="1008215" y="120014"/>
                </a:cubicBezTo>
                <a:close/>
                <a:moveTo>
                  <a:pt x="5878538" y="6325742"/>
                </a:moveTo>
                <a:moveTo>
                  <a:pt x="4504779" y="115062"/>
                </a:moveTo>
                <a:cubicBezTo>
                  <a:pt x="4496396" y="115062"/>
                  <a:pt x="4489157" y="118237"/>
                  <a:pt x="4483062" y="124587"/>
                </a:cubicBezTo>
                <a:cubicBezTo>
                  <a:pt x="4477093" y="130937"/>
                  <a:pt x="4473156" y="143509"/>
                  <a:pt x="4471250" y="162178"/>
                </a:cubicBezTo>
                <a:cubicBezTo>
                  <a:pt x="4469345" y="180975"/>
                  <a:pt x="4468330" y="207009"/>
                  <a:pt x="4468330" y="240410"/>
                </a:cubicBezTo>
                <a:cubicBezTo>
                  <a:pt x="4468330" y="258064"/>
                  <a:pt x="4469473" y="274573"/>
                  <a:pt x="4471886" y="289940"/>
                </a:cubicBezTo>
                <a:cubicBezTo>
                  <a:pt x="4473663" y="301752"/>
                  <a:pt x="4477600" y="310641"/>
                  <a:pt x="4483443" y="316738"/>
                </a:cubicBezTo>
                <a:cubicBezTo>
                  <a:pt x="4489412" y="322833"/>
                  <a:pt x="4496269" y="325882"/>
                  <a:pt x="4503763" y="325882"/>
                </a:cubicBezTo>
                <a:cubicBezTo>
                  <a:pt x="4511256" y="325882"/>
                  <a:pt x="4517479" y="323850"/>
                  <a:pt x="4522431" y="319658"/>
                </a:cubicBezTo>
                <a:cubicBezTo>
                  <a:pt x="4528781" y="314071"/>
                  <a:pt x="4533100" y="306196"/>
                  <a:pt x="4535258" y="296164"/>
                </a:cubicBezTo>
                <a:cubicBezTo>
                  <a:pt x="4538561" y="280415"/>
                  <a:pt x="4540212" y="248792"/>
                  <a:pt x="4540212" y="201040"/>
                </a:cubicBezTo>
                <a:cubicBezTo>
                  <a:pt x="4540212" y="172973"/>
                  <a:pt x="4538688" y="153670"/>
                  <a:pt x="4535513" y="143128"/>
                </a:cubicBezTo>
                <a:cubicBezTo>
                  <a:pt x="4532338" y="132714"/>
                  <a:pt x="4527765" y="124967"/>
                  <a:pt x="4521669" y="120269"/>
                </a:cubicBezTo>
                <a:cubicBezTo>
                  <a:pt x="4517351" y="116713"/>
                  <a:pt x="4511763" y="115062"/>
                  <a:pt x="4504779" y="115062"/>
                </a:cubicBezTo>
                <a:close/>
                <a:moveTo>
                  <a:pt x="5883490" y="6325742"/>
                </a:moveTo>
                <a:moveTo>
                  <a:pt x="5545036" y="113538"/>
                </a:moveTo>
                <a:cubicBezTo>
                  <a:pt x="5536526" y="113538"/>
                  <a:pt x="5529542" y="117728"/>
                  <a:pt x="5524081" y="126110"/>
                </a:cubicBezTo>
                <a:cubicBezTo>
                  <a:pt x="5514301" y="140842"/>
                  <a:pt x="5509475" y="161035"/>
                  <a:pt x="5509475" y="186689"/>
                </a:cubicBezTo>
                <a:lnTo>
                  <a:pt x="5509475" y="195326"/>
                </a:lnTo>
                <a:lnTo>
                  <a:pt x="5576786" y="195326"/>
                </a:lnTo>
                <a:cubicBezTo>
                  <a:pt x="5576786" y="168656"/>
                  <a:pt x="5575388" y="150495"/>
                  <a:pt x="5572468" y="140589"/>
                </a:cubicBezTo>
                <a:cubicBezTo>
                  <a:pt x="5569546" y="130683"/>
                  <a:pt x="5565101" y="123063"/>
                  <a:pt x="5559006" y="117983"/>
                </a:cubicBezTo>
                <a:cubicBezTo>
                  <a:pt x="5555450" y="115062"/>
                  <a:pt x="5550877" y="113538"/>
                  <a:pt x="5545036" y="113538"/>
                </a:cubicBezTo>
                <a:close/>
                <a:moveTo>
                  <a:pt x="5885014" y="6325742"/>
                </a:moveTo>
                <a:moveTo>
                  <a:pt x="2734780" y="113538"/>
                </a:moveTo>
                <a:cubicBezTo>
                  <a:pt x="2726270" y="113538"/>
                  <a:pt x="2719286" y="117728"/>
                  <a:pt x="2713824" y="126110"/>
                </a:cubicBezTo>
                <a:cubicBezTo>
                  <a:pt x="2704045" y="140842"/>
                  <a:pt x="2699220" y="161035"/>
                  <a:pt x="2699220" y="186689"/>
                </a:cubicBezTo>
                <a:lnTo>
                  <a:pt x="2699220" y="195326"/>
                </a:lnTo>
                <a:lnTo>
                  <a:pt x="2766530" y="195326"/>
                </a:lnTo>
                <a:cubicBezTo>
                  <a:pt x="2766530" y="168656"/>
                  <a:pt x="2765133" y="150495"/>
                  <a:pt x="2762211" y="140589"/>
                </a:cubicBezTo>
                <a:cubicBezTo>
                  <a:pt x="2759290" y="130683"/>
                  <a:pt x="2754845" y="123063"/>
                  <a:pt x="2748749" y="117983"/>
                </a:cubicBezTo>
                <a:cubicBezTo>
                  <a:pt x="2745193" y="115062"/>
                  <a:pt x="2740621" y="113538"/>
                  <a:pt x="2734780" y="113538"/>
                </a:cubicBezTo>
                <a:close/>
                <a:moveTo>
                  <a:pt x="5885014" y="6325742"/>
                </a:moveTo>
                <a:moveTo>
                  <a:pt x="505231" y="113538"/>
                </a:moveTo>
                <a:cubicBezTo>
                  <a:pt x="496633" y="113538"/>
                  <a:pt x="489623" y="117728"/>
                  <a:pt x="484162" y="126110"/>
                </a:cubicBezTo>
                <a:cubicBezTo>
                  <a:pt x="474421" y="140842"/>
                  <a:pt x="469544" y="161035"/>
                  <a:pt x="469544" y="186689"/>
                </a:cubicBezTo>
                <a:lnTo>
                  <a:pt x="469544" y="195326"/>
                </a:lnTo>
                <a:lnTo>
                  <a:pt x="536943" y="195326"/>
                </a:lnTo>
                <a:cubicBezTo>
                  <a:pt x="536943" y="168656"/>
                  <a:pt x="535495" y="150495"/>
                  <a:pt x="532612" y="140589"/>
                </a:cubicBezTo>
                <a:cubicBezTo>
                  <a:pt x="529717" y="130683"/>
                  <a:pt x="525221" y="123063"/>
                  <a:pt x="519099" y="117983"/>
                </a:cubicBezTo>
                <a:cubicBezTo>
                  <a:pt x="515632" y="115062"/>
                  <a:pt x="511010" y="113538"/>
                  <a:pt x="505231" y="113538"/>
                </a:cubicBezTo>
                <a:close/>
                <a:moveTo>
                  <a:pt x="5885014" y="6325742"/>
                </a:moveTo>
                <a:moveTo>
                  <a:pt x="5168226" y="104394"/>
                </a:moveTo>
                <a:lnTo>
                  <a:pt x="5295988" y="104394"/>
                </a:lnTo>
                <a:cubicBezTo>
                  <a:pt x="5322786" y="104394"/>
                  <a:pt x="5344756" y="109220"/>
                  <a:pt x="5361775" y="118871"/>
                </a:cubicBezTo>
                <a:cubicBezTo>
                  <a:pt x="5378793" y="128523"/>
                  <a:pt x="5387301" y="142875"/>
                  <a:pt x="5387301" y="161797"/>
                </a:cubicBezTo>
                <a:cubicBezTo>
                  <a:pt x="5387301" y="187452"/>
                  <a:pt x="5369521" y="204723"/>
                  <a:pt x="5334215" y="213614"/>
                </a:cubicBezTo>
                <a:cubicBezTo>
                  <a:pt x="5381968" y="219202"/>
                  <a:pt x="5405844" y="239267"/>
                  <a:pt x="5405844" y="273558"/>
                </a:cubicBezTo>
                <a:cubicBezTo>
                  <a:pt x="5405844" y="294385"/>
                  <a:pt x="5396192" y="310007"/>
                  <a:pt x="5376888" y="320421"/>
                </a:cubicBezTo>
                <a:cubicBezTo>
                  <a:pt x="5357456" y="330834"/>
                  <a:pt x="5331040" y="336041"/>
                  <a:pt x="5297258" y="336041"/>
                </a:cubicBezTo>
                <a:lnTo>
                  <a:pt x="5168226" y="336041"/>
                </a:lnTo>
                <a:lnTo>
                  <a:pt x="5168226" y="326897"/>
                </a:lnTo>
                <a:cubicBezTo>
                  <a:pt x="5179530" y="325754"/>
                  <a:pt x="5186642" y="323088"/>
                  <a:pt x="5189436" y="318896"/>
                </a:cubicBezTo>
                <a:cubicBezTo>
                  <a:pt x="5192102" y="314833"/>
                  <a:pt x="5193500" y="306704"/>
                  <a:pt x="5193500" y="294639"/>
                </a:cubicBezTo>
                <a:lnTo>
                  <a:pt x="5193500" y="156590"/>
                </a:lnTo>
                <a:cubicBezTo>
                  <a:pt x="5193500" y="137921"/>
                  <a:pt x="5191975" y="126364"/>
                  <a:pt x="5188927" y="121665"/>
                </a:cubicBezTo>
                <a:cubicBezTo>
                  <a:pt x="5185880" y="117094"/>
                  <a:pt x="5178894" y="114300"/>
                  <a:pt x="5168226" y="113538"/>
                </a:cubicBezTo>
                <a:close/>
                <a:moveTo>
                  <a:pt x="5894158" y="6325742"/>
                </a:moveTo>
                <a:moveTo>
                  <a:pt x="3520782" y="104394"/>
                </a:moveTo>
                <a:lnTo>
                  <a:pt x="3648544" y="104394"/>
                </a:lnTo>
                <a:cubicBezTo>
                  <a:pt x="3675342" y="104394"/>
                  <a:pt x="3697313" y="109220"/>
                  <a:pt x="3714331" y="118871"/>
                </a:cubicBezTo>
                <a:cubicBezTo>
                  <a:pt x="3731349" y="128523"/>
                  <a:pt x="3739857" y="142875"/>
                  <a:pt x="3739857" y="161797"/>
                </a:cubicBezTo>
                <a:cubicBezTo>
                  <a:pt x="3739857" y="187452"/>
                  <a:pt x="3722077" y="204723"/>
                  <a:pt x="3686771" y="213614"/>
                </a:cubicBezTo>
                <a:cubicBezTo>
                  <a:pt x="3734524" y="219202"/>
                  <a:pt x="3758400" y="239267"/>
                  <a:pt x="3758400" y="273558"/>
                </a:cubicBezTo>
                <a:cubicBezTo>
                  <a:pt x="3758400" y="294385"/>
                  <a:pt x="3748748" y="310007"/>
                  <a:pt x="3729444" y="320421"/>
                </a:cubicBezTo>
                <a:cubicBezTo>
                  <a:pt x="3710013" y="330834"/>
                  <a:pt x="3683596" y="336041"/>
                  <a:pt x="3649814" y="336041"/>
                </a:cubicBezTo>
                <a:lnTo>
                  <a:pt x="3520782" y="336041"/>
                </a:lnTo>
                <a:lnTo>
                  <a:pt x="3520782" y="326897"/>
                </a:lnTo>
                <a:cubicBezTo>
                  <a:pt x="3532086" y="325754"/>
                  <a:pt x="3539198" y="323088"/>
                  <a:pt x="3541992" y="318896"/>
                </a:cubicBezTo>
                <a:cubicBezTo>
                  <a:pt x="3544658" y="314833"/>
                  <a:pt x="3546056" y="306704"/>
                  <a:pt x="3546056" y="294639"/>
                </a:cubicBezTo>
                <a:lnTo>
                  <a:pt x="3546056" y="156590"/>
                </a:lnTo>
                <a:cubicBezTo>
                  <a:pt x="3546056" y="137921"/>
                  <a:pt x="3544531" y="126364"/>
                  <a:pt x="3541483" y="121665"/>
                </a:cubicBezTo>
                <a:cubicBezTo>
                  <a:pt x="3538436" y="117094"/>
                  <a:pt x="3531450" y="114300"/>
                  <a:pt x="3520782" y="113538"/>
                </a:cubicBezTo>
                <a:close/>
                <a:moveTo>
                  <a:pt x="5894158" y="6325742"/>
                </a:moveTo>
                <a:moveTo>
                  <a:pt x="2373337" y="104394"/>
                </a:moveTo>
                <a:lnTo>
                  <a:pt x="2604351" y="104394"/>
                </a:lnTo>
                <a:lnTo>
                  <a:pt x="2604351" y="164846"/>
                </a:lnTo>
                <a:lnTo>
                  <a:pt x="2595207" y="164846"/>
                </a:lnTo>
                <a:cubicBezTo>
                  <a:pt x="2592158" y="148335"/>
                  <a:pt x="2587840" y="136652"/>
                  <a:pt x="2581999" y="130047"/>
                </a:cubicBezTo>
                <a:cubicBezTo>
                  <a:pt x="2576283" y="123316"/>
                  <a:pt x="2564599" y="120014"/>
                  <a:pt x="2547074" y="120014"/>
                </a:cubicBezTo>
                <a:lnTo>
                  <a:pt x="2523579" y="120014"/>
                </a:lnTo>
                <a:lnTo>
                  <a:pt x="2523579" y="288671"/>
                </a:lnTo>
                <a:cubicBezTo>
                  <a:pt x="2523579" y="304419"/>
                  <a:pt x="2525357" y="314706"/>
                  <a:pt x="2529167" y="319404"/>
                </a:cubicBezTo>
                <a:cubicBezTo>
                  <a:pt x="2532849" y="324231"/>
                  <a:pt x="2539708" y="326771"/>
                  <a:pt x="2549614" y="326897"/>
                </a:cubicBezTo>
                <a:lnTo>
                  <a:pt x="2549614" y="336041"/>
                </a:lnTo>
                <a:lnTo>
                  <a:pt x="2428202" y="336041"/>
                </a:lnTo>
                <a:lnTo>
                  <a:pt x="2428202" y="326897"/>
                </a:lnTo>
                <a:cubicBezTo>
                  <a:pt x="2438108" y="326897"/>
                  <a:pt x="2444839" y="324358"/>
                  <a:pt x="2448649" y="319151"/>
                </a:cubicBezTo>
                <a:cubicBezTo>
                  <a:pt x="2452332" y="314071"/>
                  <a:pt x="2454236" y="303910"/>
                  <a:pt x="2454236" y="288671"/>
                </a:cubicBezTo>
                <a:lnTo>
                  <a:pt x="2454236" y="120014"/>
                </a:lnTo>
                <a:lnTo>
                  <a:pt x="2431123" y="120014"/>
                </a:lnTo>
                <a:cubicBezTo>
                  <a:pt x="2414993" y="120014"/>
                  <a:pt x="2403690" y="122808"/>
                  <a:pt x="2397467" y="128651"/>
                </a:cubicBezTo>
                <a:cubicBezTo>
                  <a:pt x="2391117" y="134492"/>
                  <a:pt x="2386164" y="146431"/>
                  <a:pt x="2382608" y="164846"/>
                </a:cubicBezTo>
                <a:lnTo>
                  <a:pt x="2373337" y="164846"/>
                </a:lnTo>
                <a:close/>
                <a:moveTo>
                  <a:pt x="5894158" y="6325742"/>
                </a:moveTo>
                <a:moveTo>
                  <a:pt x="2088985" y="104394"/>
                </a:moveTo>
                <a:lnTo>
                  <a:pt x="2346414" y="104394"/>
                </a:lnTo>
                <a:lnTo>
                  <a:pt x="2346414" y="113538"/>
                </a:lnTo>
                <a:cubicBezTo>
                  <a:pt x="2335492" y="114681"/>
                  <a:pt x="2328380" y="117602"/>
                  <a:pt x="2325077" y="122301"/>
                </a:cubicBezTo>
                <a:cubicBezTo>
                  <a:pt x="2321776" y="127000"/>
                  <a:pt x="2320124" y="137033"/>
                  <a:pt x="2320124" y="152146"/>
                </a:cubicBezTo>
                <a:lnTo>
                  <a:pt x="2320124" y="290195"/>
                </a:lnTo>
                <a:cubicBezTo>
                  <a:pt x="2320124" y="304800"/>
                  <a:pt x="2322030" y="314452"/>
                  <a:pt x="2325586" y="319151"/>
                </a:cubicBezTo>
                <a:cubicBezTo>
                  <a:pt x="2329268" y="323977"/>
                  <a:pt x="2336127" y="326516"/>
                  <a:pt x="2346414" y="326897"/>
                </a:cubicBezTo>
                <a:lnTo>
                  <a:pt x="2346414" y="336041"/>
                </a:lnTo>
                <a:lnTo>
                  <a:pt x="2228430" y="336041"/>
                </a:lnTo>
                <a:lnTo>
                  <a:pt x="2228430" y="326897"/>
                </a:lnTo>
                <a:cubicBezTo>
                  <a:pt x="2238717" y="326897"/>
                  <a:pt x="2244940" y="324103"/>
                  <a:pt x="2247354" y="318770"/>
                </a:cubicBezTo>
                <a:cubicBezTo>
                  <a:pt x="2249639" y="313308"/>
                  <a:pt x="2250783" y="304291"/>
                  <a:pt x="2250783" y="291972"/>
                </a:cubicBezTo>
                <a:lnTo>
                  <a:pt x="2250783" y="120014"/>
                </a:lnTo>
                <a:lnTo>
                  <a:pt x="2184361" y="120014"/>
                </a:lnTo>
                <a:lnTo>
                  <a:pt x="2184361" y="290195"/>
                </a:lnTo>
                <a:cubicBezTo>
                  <a:pt x="2184361" y="305434"/>
                  <a:pt x="2185886" y="315340"/>
                  <a:pt x="2188807" y="319913"/>
                </a:cubicBezTo>
                <a:cubicBezTo>
                  <a:pt x="2191855" y="324612"/>
                  <a:pt x="2197824" y="326897"/>
                  <a:pt x="2206967" y="326897"/>
                </a:cubicBezTo>
                <a:lnTo>
                  <a:pt x="2206967" y="336041"/>
                </a:lnTo>
                <a:lnTo>
                  <a:pt x="2088985" y="336041"/>
                </a:lnTo>
                <a:lnTo>
                  <a:pt x="2088985" y="326897"/>
                </a:lnTo>
                <a:cubicBezTo>
                  <a:pt x="2099017" y="326771"/>
                  <a:pt x="2105876" y="324103"/>
                  <a:pt x="2109558" y="319151"/>
                </a:cubicBezTo>
                <a:cubicBezTo>
                  <a:pt x="2113114" y="314197"/>
                  <a:pt x="2115020" y="303657"/>
                  <a:pt x="2115020" y="287527"/>
                </a:cubicBezTo>
                <a:lnTo>
                  <a:pt x="2115020" y="148971"/>
                </a:lnTo>
                <a:cubicBezTo>
                  <a:pt x="2115020" y="133731"/>
                  <a:pt x="2112987" y="124078"/>
                  <a:pt x="2108924" y="119888"/>
                </a:cubicBezTo>
                <a:cubicBezTo>
                  <a:pt x="2104860" y="115696"/>
                  <a:pt x="2098255" y="113538"/>
                  <a:pt x="2088985" y="113538"/>
                </a:cubicBezTo>
                <a:close/>
                <a:moveTo>
                  <a:pt x="5894158" y="6325742"/>
                </a:moveTo>
                <a:moveTo>
                  <a:pt x="1554949" y="104394"/>
                </a:moveTo>
                <a:lnTo>
                  <a:pt x="1676108" y="104394"/>
                </a:lnTo>
                <a:lnTo>
                  <a:pt x="1676108" y="113538"/>
                </a:lnTo>
                <a:cubicBezTo>
                  <a:pt x="1668361" y="113538"/>
                  <a:pt x="1662392" y="115570"/>
                  <a:pt x="1658201" y="119760"/>
                </a:cubicBezTo>
                <a:cubicBezTo>
                  <a:pt x="1653883" y="123825"/>
                  <a:pt x="1651851" y="133731"/>
                  <a:pt x="1651851" y="149478"/>
                </a:cubicBezTo>
                <a:lnTo>
                  <a:pt x="1651851" y="281558"/>
                </a:lnTo>
                <a:cubicBezTo>
                  <a:pt x="1651851" y="298703"/>
                  <a:pt x="1653629" y="310388"/>
                  <a:pt x="1657311" y="316610"/>
                </a:cubicBezTo>
                <a:cubicBezTo>
                  <a:pt x="1660867" y="322833"/>
                  <a:pt x="1667217" y="326263"/>
                  <a:pt x="1676108" y="326897"/>
                </a:cubicBezTo>
                <a:lnTo>
                  <a:pt x="1676108" y="336041"/>
                </a:lnTo>
                <a:lnTo>
                  <a:pt x="1557870" y="336041"/>
                </a:lnTo>
                <a:lnTo>
                  <a:pt x="1557870" y="326897"/>
                </a:lnTo>
                <a:cubicBezTo>
                  <a:pt x="1574254" y="326008"/>
                  <a:pt x="1582382" y="312165"/>
                  <a:pt x="1582382" y="285241"/>
                </a:cubicBezTo>
                <a:lnTo>
                  <a:pt x="1582382" y="231521"/>
                </a:lnTo>
                <a:cubicBezTo>
                  <a:pt x="1576539" y="231775"/>
                  <a:pt x="1573111" y="232028"/>
                  <a:pt x="1572221" y="232028"/>
                </a:cubicBezTo>
                <a:cubicBezTo>
                  <a:pt x="1569808" y="232028"/>
                  <a:pt x="1565871" y="231775"/>
                  <a:pt x="1560664" y="231521"/>
                </a:cubicBezTo>
                <a:lnTo>
                  <a:pt x="1521167" y="336041"/>
                </a:lnTo>
                <a:lnTo>
                  <a:pt x="1429601" y="336041"/>
                </a:lnTo>
                <a:lnTo>
                  <a:pt x="1429601" y="326897"/>
                </a:lnTo>
                <a:cubicBezTo>
                  <a:pt x="1447508" y="326771"/>
                  <a:pt x="1460335" y="316483"/>
                  <a:pt x="1467955" y="296164"/>
                </a:cubicBezTo>
                <a:lnTo>
                  <a:pt x="1494752" y="224027"/>
                </a:lnTo>
                <a:cubicBezTo>
                  <a:pt x="1459699" y="213106"/>
                  <a:pt x="1442174" y="193547"/>
                  <a:pt x="1442174" y="165100"/>
                </a:cubicBezTo>
                <a:cubicBezTo>
                  <a:pt x="1442174" y="150495"/>
                  <a:pt x="1446745" y="138176"/>
                  <a:pt x="1456017" y="127889"/>
                </a:cubicBezTo>
                <a:cubicBezTo>
                  <a:pt x="1465287" y="117602"/>
                  <a:pt x="1476210" y="111125"/>
                  <a:pt x="1488655" y="108458"/>
                </a:cubicBezTo>
                <a:cubicBezTo>
                  <a:pt x="1501102" y="105664"/>
                  <a:pt x="1523199" y="104394"/>
                  <a:pt x="1554949" y="104394"/>
                </a:cubicBezTo>
                <a:close/>
                <a:moveTo>
                  <a:pt x="5894158" y="6325742"/>
                </a:moveTo>
                <a:moveTo>
                  <a:pt x="910132" y="104394"/>
                </a:moveTo>
                <a:lnTo>
                  <a:pt x="1037932" y="104394"/>
                </a:lnTo>
                <a:cubicBezTo>
                  <a:pt x="1064729" y="104394"/>
                  <a:pt x="1086701" y="109220"/>
                  <a:pt x="1103718" y="118871"/>
                </a:cubicBezTo>
                <a:cubicBezTo>
                  <a:pt x="1120737" y="128523"/>
                  <a:pt x="1129246" y="142875"/>
                  <a:pt x="1129246" y="161797"/>
                </a:cubicBezTo>
                <a:cubicBezTo>
                  <a:pt x="1129246" y="187452"/>
                  <a:pt x="1111465" y="204723"/>
                  <a:pt x="1076160" y="213614"/>
                </a:cubicBezTo>
                <a:cubicBezTo>
                  <a:pt x="1123912" y="219202"/>
                  <a:pt x="1147787" y="239267"/>
                  <a:pt x="1147787" y="273558"/>
                </a:cubicBezTo>
                <a:cubicBezTo>
                  <a:pt x="1147787" y="294385"/>
                  <a:pt x="1138135" y="310007"/>
                  <a:pt x="1118832" y="320421"/>
                </a:cubicBezTo>
                <a:cubicBezTo>
                  <a:pt x="1099401" y="330834"/>
                  <a:pt x="1072985" y="336041"/>
                  <a:pt x="1039202" y="336041"/>
                </a:cubicBezTo>
                <a:lnTo>
                  <a:pt x="910132" y="336041"/>
                </a:lnTo>
                <a:lnTo>
                  <a:pt x="910132" y="326897"/>
                </a:lnTo>
                <a:cubicBezTo>
                  <a:pt x="921524" y="325754"/>
                  <a:pt x="928598" y="323088"/>
                  <a:pt x="931316" y="318896"/>
                </a:cubicBezTo>
                <a:cubicBezTo>
                  <a:pt x="934046" y="314833"/>
                  <a:pt x="935405" y="306704"/>
                  <a:pt x="935405" y="294639"/>
                </a:cubicBezTo>
                <a:lnTo>
                  <a:pt x="935405" y="156590"/>
                </a:lnTo>
                <a:cubicBezTo>
                  <a:pt x="935405" y="137921"/>
                  <a:pt x="933881" y="126364"/>
                  <a:pt x="930821" y="121665"/>
                </a:cubicBezTo>
                <a:cubicBezTo>
                  <a:pt x="927773" y="117094"/>
                  <a:pt x="920864" y="114300"/>
                  <a:pt x="910132" y="113538"/>
                </a:cubicBezTo>
                <a:close/>
                <a:moveTo>
                  <a:pt x="5894158" y="6325742"/>
                </a:moveTo>
                <a:moveTo>
                  <a:pt x="5091645" y="100457"/>
                </a:moveTo>
                <a:cubicBezTo>
                  <a:pt x="5104726" y="100457"/>
                  <a:pt x="5116156" y="104013"/>
                  <a:pt x="5125808" y="111378"/>
                </a:cubicBezTo>
                <a:cubicBezTo>
                  <a:pt x="5135588" y="118745"/>
                  <a:pt x="5140413" y="128523"/>
                  <a:pt x="5140413" y="140589"/>
                </a:cubicBezTo>
                <a:cubicBezTo>
                  <a:pt x="5140413" y="149733"/>
                  <a:pt x="5137619" y="157733"/>
                  <a:pt x="5131905" y="164210"/>
                </a:cubicBezTo>
                <a:cubicBezTo>
                  <a:pt x="5126189" y="170688"/>
                  <a:pt x="5118824" y="173989"/>
                  <a:pt x="5109806" y="173989"/>
                </a:cubicBezTo>
                <a:cubicBezTo>
                  <a:pt x="5091138" y="173989"/>
                  <a:pt x="5081613" y="164464"/>
                  <a:pt x="5081231" y="145288"/>
                </a:cubicBezTo>
                <a:cubicBezTo>
                  <a:pt x="5081105" y="131826"/>
                  <a:pt x="5078183" y="125221"/>
                  <a:pt x="5072595" y="125221"/>
                </a:cubicBezTo>
                <a:cubicBezTo>
                  <a:pt x="5064213" y="125221"/>
                  <a:pt x="5055705" y="136525"/>
                  <a:pt x="5047069" y="159131"/>
                </a:cubicBezTo>
                <a:cubicBezTo>
                  <a:pt x="5040083" y="177672"/>
                  <a:pt x="5035385" y="189229"/>
                  <a:pt x="5032718" y="194056"/>
                </a:cubicBezTo>
                <a:cubicBezTo>
                  <a:pt x="5030050" y="198882"/>
                  <a:pt x="5025479" y="204089"/>
                  <a:pt x="5019001" y="209931"/>
                </a:cubicBezTo>
                <a:cubicBezTo>
                  <a:pt x="5035765" y="213233"/>
                  <a:pt x="5047831" y="217677"/>
                  <a:pt x="5055324" y="223265"/>
                </a:cubicBezTo>
                <a:cubicBezTo>
                  <a:pt x="5062817" y="228981"/>
                  <a:pt x="5072723" y="241681"/>
                  <a:pt x="5084914" y="261746"/>
                </a:cubicBezTo>
                <a:lnTo>
                  <a:pt x="5107013" y="297179"/>
                </a:lnTo>
                <a:cubicBezTo>
                  <a:pt x="5118569" y="315976"/>
                  <a:pt x="5130762" y="325882"/>
                  <a:pt x="5143462" y="326897"/>
                </a:cubicBezTo>
                <a:lnTo>
                  <a:pt x="5143462" y="336041"/>
                </a:lnTo>
                <a:lnTo>
                  <a:pt x="5054181" y="336041"/>
                </a:lnTo>
                <a:lnTo>
                  <a:pt x="4985346" y="223265"/>
                </a:lnTo>
                <a:lnTo>
                  <a:pt x="4970488" y="223265"/>
                </a:lnTo>
                <a:lnTo>
                  <a:pt x="4970488" y="287782"/>
                </a:lnTo>
                <a:cubicBezTo>
                  <a:pt x="4970488" y="302259"/>
                  <a:pt x="4972265" y="312292"/>
                  <a:pt x="4975694" y="317881"/>
                </a:cubicBezTo>
                <a:cubicBezTo>
                  <a:pt x="4979124" y="323341"/>
                  <a:pt x="4984965" y="326389"/>
                  <a:pt x="4993094" y="326897"/>
                </a:cubicBezTo>
                <a:lnTo>
                  <a:pt x="4993094" y="336041"/>
                </a:lnTo>
                <a:lnTo>
                  <a:pt x="4875111" y="336041"/>
                </a:lnTo>
                <a:lnTo>
                  <a:pt x="4875111" y="326897"/>
                </a:lnTo>
                <a:cubicBezTo>
                  <a:pt x="4882857" y="326771"/>
                  <a:pt x="4889081" y="324612"/>
                  <a:pt x="4893906" y="320675"/>
                </a:cubicBezTo>
                <a:cubicBezTo>
                  <a:pt x="4898732" y="316738"/>
                  <a:pt x="4901145" y="306704"/>
                  <a:pt x="4901145" y="290448"/>
                </a:cubicBezTo>
                <a:lnTo>
                  <a:pt x="4901145" y="153670"/>
                </a:lnTo>
                <a:cubicBezTo>
                  <a:pt x="4901145" y="138302"/>
                  <a:pt x="4899240" y="127762"/>
                  <a:pt x="4895557" y="122046"/>
                </a:cubicBezTo>
                <a:cubicBezTo>
                  <a:pt x="4891748" y="116332"/>
                  <a:pt x="4885017" y="113538"/>
                  <a:pt x="4875111" y="113538"/>
                </a:cubicBezTo>
                <a:lnTo>
                  <a:pt x="4875111" y="104394"/>
                </a:lnTo>
                <a:lnTo>
                  <a:pt x="4993094" y="104394"/>
                </a:lnTo>
                <a:lnTo>
                  <a:pt x="4993094" y="113538"/>
                </a:lnTo>
                <a:cubicBezTo>
                  <a:pt x="4984076" y="113919"/>
                  <a:pt x="4978107" y="116332"/>
                  <a:pt x="4975060" y="120903"/>
                </a:cubicBezTo>
                <a:cubicBezTo>
                  <a:pt x="4972012" y="125602"/>
                  <a:pt x="4970488" y="135382"/>
                  <a:pt x="4970488" y="150495"/>
                </a:cubicBezTo>
                <a:lnTo>
                  <a:pt x="4970488" y="207390"/>
                </a:lnTo>
                <a:cubicBezTo>
                  <a:pt x="4989030" y="207390"/>
                  <a:pt x="5001730" y="204470"/>
                  <a:pt x="5008461" y="198373"/>
                </a:cubicBezTo>
                <a:cubicBezTo>
                  <a:pt x="5015319" y="192404"/>
                  <a:pt x="5021923" y="180847"/>
                  <a:pt x="5028273" y="163829"/>
                </a:cubicBezTo>
                <a:cubicBezTo>
                  <a:pt x="5037036" y="139827"/>
                  <a:pt x="5045799" y="123316"/>
                  <a:pt x="5054815" y="114172"/>
                </a:cubicBezTo>
                <a:cubicBezTo>
                  <a:pt x="5063832" y="105028"/>
                  <a:pt x="5076151" y="100457"/>
                  <a:pt x="5091645" y="100457"/>
                </a:cubicBezTo>
                <a:close/>
                <a:moveTo>
                  <a:pt x="5898095" y="6325742"/>
                </a:moveTo>
                <a:moveTo>
                  <a:pt x="3073869" y="100457"/>
                </a:moveTo>
                <a:cubicBezTo>
                  <a:pt x="3086950" y="100457"/>
                  <a:pt x="3098381" y="104013"/>
                  <a:pt x="3108032" y="111378"/>
                </a:cubicBezTo>
                <a:cubicBezTo>
                  <a:pt x="3117812" y="118745"/>
                  <a:pt x="3122638" y="128523"/>
                  <a:pt x="3122638" y="140589"/>
                </a:cubicBezTo>
                <a:cubicBezTo>
                  <a:pt x="3122638" y="149733"/>
                  <a:pt x="3119844" y="157733"/>
                  <a:pt x="3114129" y="164210"/>
                </a:cubicBezTo>
                <a:cubicBezTo>
                  <a:pt x="3108413" y="170688"/>
                  <a:pt x="3101048" y="173989"/>
                  <a:pt x="3092031" y="173989"/>
                </a:cubicBezTo>
                <a:cubicBezTo>
                  <a:pt x="3073362" y="173989"/>
                  <a:pt x="3063837" y="164464"/>
                  <a:pt x="3063456" y="145288"/>
                </a:cubicBezTo>
                <a:cubicBezTo>
                  <a:pt x="3063329" y="131826"/>
                  <a:pt x="3060407" y="125221"/>
                  <a:pt x="3054819" y="125221"/>
                </a:cubicBezTo>
                <a:cubicBezTo>
                  <a:pt x="3046438" y="125221"/>
                  <a:pt x="3037929" y="136525"/>
                  <a:pt x="3029293" y="159131"/>
                </a:cubicBezTo>
                <a:cubicBezTo>
                  <a:pt x="3022307" y="177672"/>
                  <a:pt x="3017608" y="189229"/>
                  <a:pt x="3014942" y="194056"/>
                </a:cubicBezTo>
                <a:cubicBezTo>
                  <a:pt x="3012275" y="198882"/>
                  <a:pt x="3007702" y="204089"/>
                  <a:pt x="3001225" y="209931"/>
                </a:cubicBezTo>
                <a:cubicBezTo>
                  <a:pt x="3017989" y="213233"/>
                  <a:pt x="3030055" y="217677"/>
                  <a:pt x="3037548" y="223265"/>
                </a:cubicBezTo>
                <a:cubicBezTo>
                  <a:pt x="3045040" y="228981"/>
                  <a:pt x="3054946" y="241681"/>
                  <a:pt x="3067138" y="261746"/>
                </a:cubicBezTo>
                <a:lnTo>
                  <a:pt x="3089237" y="297179"/>
                </a:lnTo>
                <a:cubicBezTo>
                  <a:pt x="3100794" y="315976"/>
                  <a:pt x="3112986" y="325882"/>
                  <a:pt x="3125686" y="326897"/>
                </a:cubicBezTo>
                <a:lnTo>
                  <a:pt x="3125686" y="336041"/>
                </a:lnTo>
                <a:lnTo>
                  <a:pt x="3036405" y="336041"/>
                </a:lnTo>
                <a:lnTo>
                  <a:pt x="2967570" y="223265"/>
                </a:lnTo>
                <a:lnTo>
                  <a:pt x="2952712" y="223265"/>
                </a:lnTo>
                <a:lnTo>
                  <a:pt x="2952712" y="287782"/>
                </a:lnTo>
                <a:cubicBezTo>
                  <a:pt x="2952712" y="302259"/>
                  <a:pt x="2954489" y="312292"/>
                  <a:pt x="2957919" y="317881"/>
                </a:cubicBezTo>
                <a:cubicBezTo>
                  <a:pt x="2961348" y="323341"/>
                  <a:pt x="2967189" y="326389"/>
                  <a:pt x="2975318" y="326897"/>
                </a:cubicBezTo>
                <a:lnTo>
                  <a:pt x="2975318" y="336041"/>
                </a:lnTo>
                <a:lnTo>
                  <a:pt x="2857335" y="336041"/>
                </a:lnTo>
                <a:lnTo>
                  <a:pt x="2857335" y="326897"/>
                </a:lnTo>
                <a:cubicBezTo>
                  <a:pt x="2865082" y="326771"/>
                  <a:pt x="2871305" y="324612"/>
                  <a:pt x="2876130" y="320675"/>
                </a:cubicBezTo>
                <a:cubicBezTo>
                  <a:pt x="2880957" y="316738"/>
                  <a:pt x="2883370" y="306704"/>
                  <a:pt x="2883370" y="290448"/>
                </a:cubicBezTo>
                <a:lnTo>
                  <a:pt x="2883370" y="153670"/>
                </a:lnTo>
                <a:cubicBezTo>
                  <a:pt x="2883370" y="138302"/>
                  <a:pt x="2881464" y="127762"/>
                  <a:pt x="2877782" y="122046"/>
                </a:cubicBezTo>
                <a:cubicBezTo>
                  <a:pt x="2873971" y="116332"/>
                  <a:pt x="2867240" y="113538"/>
                  <a:pt x="2857335" y="113538"/>
                </a:cubicBezTo>
                <a:lnTo>
                  <a:pt x="2857335" y="104394"/>
                </a:lnTo>
                <a:lnTo>
                  <a:pt x="2975318" y="104394"/>
                </a:lnTo>
                <a:lnTo>
                  <a:pt x="2975318" y="113538"/>
                </a:lnTo>
                <a:cubicBezTo>
                  <a:pt x="2966300" y="113919"/>
                  <a:pt x="2960331" y="116332"/>
                  <a:pt x="2957283" y="120903"/>
                </a:cubicBezTo>
                <a:cubicBezTo>
                  <a:pt x="2954236" y="125602"/>
                  <a:pt x="2952712" y="135382"/>
                  <a:pt x="2952712" y="150495"/>
                </a:cubicBezTo>
                <a:lnTo>
                  <a:pt x="2952712" y="207390"/>
                </a:lnTo>
                <a:cubicBezTo>
                  <a:pt x="2971254" y="207390"/>
                  <a:pt x="2983954" y="204470"/>
                  <a:pt x="2990812" y="198373"/>
                </a:cubicBezTo>
                <a:cubicBezTo>
                  <a:pt x="2997543" y="192404"/>
                  <a:pt x="3004146" y="180847"/>
                  <a:pt x="3010496" y="163829"/>
                </a:cubicBezTo>
                <a:cubicBezTo>
                  <a:pt x="3019260" y="139827"/>
                  <a:pt x="3028023" y="123316"/>
                  <a:pt x="3037039" y="114172"/>
                </a:cubicBezTo>
                <a:cubicBezTo>
                  <a:pt x="3046056" y="105028"/>
                  <a:pt x="3058375" y="100457"/>
                  <a:pt x="3073869" y="100457"/>
                </a:cubicBezTo>
                <a:close/>
                <a:moveTo>
                  <a:pt x="5898095" y="6325742"/>
                </a:moveTo>
                <a:moveTo>
                  <a:pt x="5548845" y="97408"/>
                </a:moveTo>
                <a:cubicBezTo>
                  <a:pt x="5572213" y="97408"/>
                  <a:pt x="5592661" y="107060"/>
                  <a:pt x="5609932" y="126238"/>
                </a:cubicBezTo>
                <a:cubicBezTo>
                  <a:pt x="5627205" y="145541"/>
                  <a:pt x="5636475" y="174116"/>
                  <a:pt x="5637745" y="211963"/>
                </a:cubicBezTo>
                <a:lnTo>
                  <a:pt x="5510619" y="211963"/>
                </a:lnTo>
                <a:cubicBezTo>
                  <a:pt x="5512143" y="242696"/>
                  <a:pt x="5520270" y="266953"/>
                  <a:pt x="5535130" y="284733"/>
                </a:cubicBezTo>
                <a:cubicBezTo>
                  <a:pt x="5546560" y="298450"/>
                  <a:pt x="5560275" y="305308"/>
                  <a:pt x="5576277" y="305308"/>
                </a:cubicBezTo>
                <a:cubicBezTo>
                  <a:pt x="5586183" y="305308"/>
                  <a:pt x="5595200" y="302514"/>
                  <a:pt x="5603329" y="297052"/>
                </a:cubicBezTo>
                <a:cubicBezTo>
                  <a:pt x="5611456" y="291464"/>
                  <a:pt x="5620093" y="281558"/>
                  <a:pt x="5629363" y="267208"/>
                </a:cubicBezTo>
                <a:lnTo>
                  <a:pt x="5637745" y="272669"/>
                </a:lnTo>
                <a:cubicBezTo>
                  <a:pt x="5625173" y="298196"/>
                  <a:pt x="5611330" y="316357"/>
                  <a:pt x="5596089" y="327025"/>
                </a:cubicBezTo>
                <a:cubicBezTo>
                  <a:pt x="5580976" y="337692"/>
                  <a:pt x="5563324" y="343027"/>
                  <a:pt x="5543385" y="343027"/>
                </a:cubicBezTo>
                <a:cubicBezTo>
                  <a:pt x="5508968" y="343027"/>
                  <a:pt x="5482932" y="329819"/>
                  <a:pt x="5465280" y="303402"/>
                </a:cubicBezTo>
                <a:cubicBezTo>
                  <a:pt x="5451056" y="282066"/>
                  <a:pt x="5443944" y="255651"/>
                  <a:pt x="5443944" y="224027"/>
                </a:cubicBezTo>
                <a:cubicBezTo>
                  <a:pt x="5443944" y="185420"/>
                  <a:pt x="5454485" y="154685"/>
                  <a:pt x="5475313" y="131698"/>
                </a:cubicBezTo>
                <a:cubicBezTo>
                  <a:pt x="5496268" y="108839"/>
                  <a:pt x="5520779" y="97408"/>
                  <a:pt x="5548845" y="97408"/>
                </a:cubicBezTo>
                <a:close/>
                <a:moveTo>
                  <a:pt x="5901144" y="6325742"/>
                </a:moveTo>
                <a:moveTo>
                  <a:pt x="4760556" y="97408"/>
                </a:moveTo>
                <a:cubicBezTo>
                  <a:pt x="4784560" y="97408"/>
                  <a:pt x="4803482" y="103504"/>
                  <a:pt x="4817706" y="115570"/>
                </a:cubicBezTo>
                <a:cubicBezTo>
                  <a:pt x="4831804" y="127634"/>
                  <a:pt x="4838788" y="141096"/>
                  <a:pt x="4838788" y="155956"/>
                </a:cubicBezTo>
                <a:cubicBezTo>
                  <a:pt x="4838788" y="165353"/>
                  <a:pt x="4835994" y="172846"/>
                  <a:pt x="4830280" y="178434"/>
                </a:cubicBezTo>
                <a:cubicBezTo>
                  <a:pt x="4824564" y="184022"/>
                  <a:pt x="4817071" y="186944"/>
                  <a:pt x="4807927" y="186944"/>
                </a:cubicBezTo>
                <a:cubicBezTo>
                  <a:pt x="4798149" y="186944"/>
                  <a:pt x="4790020" y="183641"/>
                  <a:pt x="4783670" y="177164"/>
                </a:cubicBezTo>
                <a:cubicBezTo>
                  <a:pt x="4777320" y="170814"/>
                  <a:pt x="4773383" y="159258"/>
                  <a:pt x="4771987" y="142747"/>
                </a:cubicBezTo>
                <a:cubicBezTo>
                  <a:pt x="4770970" y="132333"/>
                  <a:pt x="4768557" y="125095"/>
                  <a:pt x="4764748" y="120903"/>
                </a:cubicBezTo>
                <a:cubicBezTo>
                  <a:pt x="4760938" y="116839"/>
                  <a:pt x="4756493" y="114808"/>
                  <a:pt x="4751413" y="114808"/>
                </a:cubicBezTo>
                <a:cubicBezTo>
                  <a:pt x="4743412" y="114808"/>
                  <a:pt x="4736681" y="118998"/>
                  <a:pt x="4731093" y="127381"/>
                </a:cubicBezTo>
                <a:cubicBezTo>
                  <a:pt x="4722456" y="140081"/>
                  <a:pt x="4718138" y="159639"/>
                  <a:pt x="4718138" y="185927"/>
                </a:cubicBezTo>
                <a:cubicBezTo>
                  <a:pt x="4718138" y="207645"/>
                  <a:pt x="4721694" y="228600"/>
                  <a:pt x="4728552" y="248412"/>
                </a:cubicBezTo>
                <a:cubicBezTo>
                  <a:pt x="4735538" y="268351"/>
                  <a:pt x="4745063" y="283209"/>
                  <a:pt x="4757127" y="292989"/>
                </a:cubicBezTo>
                <a:cubicBezTo>
                  <a:pt x="4766144" y="300101"/>
                  <a:pt x="4776939" y="303657"/>
                  <a:pt x="4789258" y="303657"/>
                </a:cubicBezTo>
                <a:cubicBezTo>
                  <a:pt x="4797387" y="303657"/>
                  <a:pt x="4805006" y="301752"/>
                  <a:pt x="4812373" y="297941"/>
                </a:cubicBezTo>
                <a:cubicBezTo>
                  <a:pt x="4819612" y="294132"/>
                  <a:pt x="4828248" y="286892"/>
                  <a:pt x="4838154" y="276352"/>
                </a:cubicBezTo>
                <a:lnTo>
                  <a:pt x="4845774" y="282321"/>
                </a:lnTo>
                <a:cubicBezTo>
                  <a:pt x="4834851" y="302767"/>
                  <a:pt x="4821263" y="318008"/>
                  <a:pt x="4805006" y="328040"/>
                </a:cubicBezTo>
                <a:cubicBezTo>
                  <a:pt x="4788750" y="337946"/>
                  <a:pt x="4771479" y="343027"/>
                  <a:pt x="4753063" y="343027"/>
                </a:cubicBezTo>
                <a:cubicBezTo>
                  <a:pt x="4722202" y="343027"/>
                  <a:pt x="4697564" y="331342"/>
                  <a:pt x="4679023" y="308102"/>
                </a:cubicBezTo>
                <a:cubicBezTo>
                  <a:pt x="4660481" y="284733"/>
                  <a:pt x="4651210" y="256794"/>
                  <a:pt x="4651210" y="224027"/>
                </a:cubicBezTo>
                <a:cubicBezTo>
                  <a:pt x="4651210" y="192532"/>
                  <a:pt x="4659719" y="164719"/>
                  <a:pt x="4676482" y="140842"/>
                </a:cubicBezTo>
                <a:cubicBezTo>
                  <a:pt x="4696802" y="111887"/>
                  <a:pt x="4724869" y="97408"/>
                  <a:pt x="4760556" y="97408"/>
                </a:cubicBezTo>
                <a:close/>
                <a:moveTo>
                  <a:pt x="5901144" y="6325742"/>
                </a:moveTo>
                <a:moveTo>
                  <a:pt x="4503763" y="97408"/>
                </a:moveTo>
                <a:cubicBezTo>
                  <a:pt x="4523956" y="97408"/>
                  <a:pt x="4542751" y="102615"/>
                  <a:pt x="4560024" y="113029"/>
                </a:cubicBezTo>
                <a:cubicBezTo>
                  <a:pt x="4577423" y="123444"/>
                  <a:pt x="4590631" y="138176"/>
                  <a:pt x="4599520" y="157352"/>
                </a:cubicBezTo>
                <a:cubicBezTo>
                  <a:pt x="4608538" y="176529"/>
                  <a:pt x="4613110" y="197484"/>
                  <a:pt x="4613110" y="220345"/>
                </a:cubicBezTo>
                <a:cubicBezTo>
                  <a:pt x="4613110" y="253238"/>
                  <a:pt x="4604727" y="280670"/>
                  <a:pt x="4588090" y="302895"/>
                </a:cubicBezTo>
                <a:cubicBezTo>
                  <a:pt x="4567898" y="329564"/>
                  <a:pt x="4540085" y="343027"/>
                  <a:pt x="4504525" y="343027"/>
                </a:cubicBezTo>
                <a:cubicBezTo>
                  <a:pt x="4469726" y="343027"/>
                  <a:pt x="4442802" y="330708"/>
                  <a:pt x="4424006" y="306323"/>
                </a:cubicBezTo>
                <a:cubicBezTo>
                  <a:pt x="4405211" y="281813"/>
                  <a:pt x="4395813" y="253491"/>
                  <a:pt x="4395813" y="221360"/>
                </a:cubicBezTo>
                <a:cubicBezTo>
                  <a:pt x="4395813" y="188087"/>
                  <a:pt x="4405338" y="159131"/>
                  <a:pt x="4424642" y="134492"/>
                </a:cubicBezTo>
                <a:cubicBezTo>
                  <a:pt x="4443819" y="109727"/>
                  <a:pt x="4470235" y="97408"/>
                  <a:pt x="4503763" y="97408"/>
                </a:cubicBezTo>
                <a:close/>
                <a:moveTo>
                  <a:pt x="5901144" y="6325742"/>
                </a:moveTo>
                <a:moveTo>
                  <a:pt x="3258274" y="97408"/>
                </a:moveTo>
                <a:cubicBezTo>
                  <a:pt x="3280244" y="97408"/>
                  <a:pt x="3297644" y="102108"/>
                  <a:pt x="3310470" y="111378"/>
                </a:cubicBezTo>
                <a:cubicBezTo>
                  <a:pt x="3323170" y="120777"/>
                  <a:pt x="3331552" y="130937"/>
                  <a:pt x="3335363" y="141732"/>
                </a:cubicBezTo>
                <a:cubicBezTo>
                  <a:pt x="3337649" y="148716"/>
                  <a:pt x="3338792" y="164719"/>
                  <a:pt x="3338792" y="189610"/>
                </a:cubicBezTo>
                <a:lnTo>
                  <a:pt x="3338792" y="279527"/>
                </a:lnTo>
                <a:cubicBezTo>
                  <a:pt x="3338792" y="290067"/>
                  <a:pt x="3339173" y="296798"/>
                  <a:pt x="3340062" y="299465"/>
                </a:cubicBezTo>
                <a:cubicBezTo>
                  <a:pt x="3340824" y="302259"/>
                  <a:pt x="3342094" y="304291"/>
                  <a:pt x="3343744" y="305562"/>
                </a:cubicBezTo>
                <a:cubicBezTo>
                  <a:pt x="3345395" y="306958"/>
                  <a:pt x="3347300" y="307594"/>
                  <a:pt x="3349460" y="307594"/>
                </a:cubicBezTo>
                <a:cubicBezTo>
                  <a:pt x="3353777" y="307594"/>
                  <a:pt x="3358095" y="304546"/>
                  <a:pt x="3362540" y="298450"/>
                </a:cubicBezTo>
                <a:lnTo>
                  <a:pt x="3370033" y="304291"/>
                </a:lnTo>
                <a:cubicBezTo>
                  <a:pt x="3361779" y="316610"/>
                  <a:pt x="3353269" y="325501"/>
                  <a:pt x="3344380" y="330962"/>
                </a:cubicBezTo>
                <a:cubicBezTo>
                  <a:pt x="3335489" y="336550"/>
                  <a:pt x="3325456" y="339216"/>
                  <a:pt x="3314281" y="339216"/>
                </a:cubicBezTo>
                <a:cubicBezTo>
                  <a:pt x="3301073" y="339216"/>
                  <a:pt x="3290786" y="336169"/>
                  <a:pt x="3283293" y="329946"/>
                </a:cubicBezTo>
                <a:cubicBezTo>
                  <a:pt x="3275800" y="323850"/>
                  <a:pt x="3271355" y="314452"/>
                  <a:pt x="3269704" y="301878"/>
                </a:cubicBezTo>
                <a:cubicBezTo>
                  <a:pt x="3241382" y="326771"/>
                  <a:pt x="3216110" y="339216"/>
                  <a:pt x="3193631" y="339216"/>
                </a:cubicBezTo>
                <a:cubicBezTo>
                  <a:pt x="3180423" y="339216"/>
                  <a:pt x="3169374" y="334898"/>
                  <a:pt x="3160611" y="326263"/>
                </a:cubicBezTo>
                <a:cubicBezTo>
                  <a:pt x="3151848" y="317627"/>
                  <a:pt x="3147530" y="306704"/>
                  <a:pt x="3147530" y="293623"/>
                </a:cubicBezTo>
                <a:cubicBezTo>
                  <a:pt x="3147530" y="275971"/>
                  <a:pt x="3155150" y="260096"/>
                  <a:pt x="3170263" y="245998"/>
                </a:cubicBezTo>
                <a:cubicBezTo>
                  <a:pt x="3185502" y="231902"/>
                  <a:pt x="3218650" y="213106"/>
                  <a:pt x="3269704" y="189610"/>
                </a:cubicBezTo>
                <a:lnTo>
                  <a:pt x="3269704" y="166370"/>
                </a:lnTo>
                <a:cubicBezTo>
                  <a:pt x="3269704" y="148844"/>
                  <a:pt x="3268688" y="137795"/>
                  <a:pt x="3266782" y="133222"/>
                </a:cubicBezTo>
                <a:cubicBezTo>
                  <a:pt x="3264877" y="128651"/>
                  <a:pt x="3261321" y="124714"/>
                  <a:pt x="3255988" y="121284"/>
                </a:cubicBezTo>
                <a:cubicBezTo>
                  <a:pt x="3250781" y="117983"/>
                  <a:pt x="3244812" y="116204"/>
                  <a:pt x="3238207" y="116204"/>
                </a:cubicBezTo>
                <a:cubicBezTo>
                  <a:pt x="3227413" y="116204"/>
                  <a:pt x="3218650" y="118617"/>
                  <a:pt x="3211664" y="123444"/>
                </a:cubicBezTo>
                <a:cubicBezTo>
                  <a:pt x="3207346" y="126364"/>
                  <a:pt x="3205188" y="129921"/>
                  <a:pt x="3205188" y="133858"/>
                </a:cubicBezTo>
                <a:cubicBezTo>
                  <a:pt x="3205188" y="137287"/>
                  <a:pt x="3207600" y="141604"/>
                  <a:pt x="3212173" y="146684"/>
                </a:cubicBezTo>
                <a:cubicBezTo>
                  <a:pt x="3218395" y="153796"/>
                  <a:pt x="3221570" y="160654"/>
                  <a:pt x="3221570" y="167258"/>
                </a:cubicBezTo>
                <a:cubicBezTo>
                  <a:pt x="3221570" y="175387"/>
                  <a:pt x="3218523" y="182245"/>
                  <a:pt x="3212554" y="187959"/>
                </a:cubicBezTo>
                <a:cubicBezTo>
                  <a:pt x="3206457" y="193675"/>
                  <a:pt x="3198583" y="196596"/>
                  <a:pt x="3188931" y="196596"/>
                </a:cubicBezTo>
                <a:cubicBezTo>
                  <a:pt x="3178518" y="196596"/>
                  <a:pt x="3169755" y="193421"/>
                  <a:pt x="3162769" y="187071"/>
                </a:cubicBezTo>
                <a:cubicBezTo>
                  <a:pt x="3155657" y="180847"/>
                  <a:pt x="3152229" y="173482"/>
                  <a:pt x="3152229" y="165100"/>
                </a:cubicBezTo>
                <a:cubicBezTo>
                  <a:pt x="3152229" y="153162"/>
                  <a:pt x="3156927" y="141858"/>
                  <a:pt x="3166325" y="131064"/>
                </a:cubicBezTo>
                <a:cubicBezTo>
                  <a:pt x="3175724" y="120141"/>
                  <a:pt x="3188931" y="111887"/>
                  <a:pt x="3205695" y="106045"/>
                </a:cubicBezTo>
                <a:cubicBezTo>
                  <a:pt x="3222587" y="100329"/>
                  <a:pt x="3240113" y="97408"/>
                  <a:pt x="3258274" y="97408"/>
                </a:cubicBezTo>
                <a:close/>
                <a:moveTo>
                  <a:pt x="5901144" y="6325742"/>
                </a:moveTo>
                <a:moveTo>
                  <a:pt x="2738589" y="97408"/>
                </a:moveTo>
                <a:cubicBezTo>
                  <a:pt x="2761958" y="97408"/>
                  <a:pt x="2782405" y="107060"/>
                  <a:pt x="2799677" y="126238"/>
                </a:cubicBezTo>
                <a:cubicBezTo>
                  <a:pt x="2816949" y="145541"/>
                  <a:pt x="2826220" y="174116"/>
                  <a:pt x="2827489" y="211963"/>
                </a:cubicBezTo>
                <a:lnTo>
                  <a:pt x="2700362" y="211963"/>
                </a:lnTo>
                <a:cubicBezTo>
                  <a:pt x="2701886" y="242696"/>
                  <a:pt x="2710014" y="266953"/>
                  <a:pt x="2724874" y="284733"/>
                </a:cubicBezTo>
                <a:cubicBezTo>
                  <a:pt x="2736304" y="298450"/>
                  <a:pt x="2750020" y="305308"/>
                  <a:pt x="2766021" y="305308"/>
                </a:cubicBezTo>
                <a:cubicBezTo>
                  <a:pt x="2775927" y="305308"/>
                  <a:pt x="2784945" y="302514"/>
                  <a:pt x="2793073" y="297052"/>
                </a:cubicBezTo>
                <a:cubicBezTo>
                  <a:pt x="2801201" y="291464"/>
                  <a:pt x="2809836" y="281558"/>
                  <a:pt x="2819108" y="267208"/>
                </a:cubicBezTo>
                <a:lnTo>
                  <a:pt x="2827489" y="272669"/>
                </a:lnTo>
                <a:cubicBezTo>
                  <a:pt x="2814917" y="298196"/>
                  <a:pt x="2801074" y="316357"/>
                  <a:pt x="2785833" y="327025"/>
                </a:cubicBezTo>
                <a:cubicBezTo>
                  <a:pt x="2770720" y="337692"/>
                  <a:pt x="2753067" y="343027"/>
                  <a:pt x="2733129" y="343027"/>
                </a:cubicBezTo>
                <a:cubicBezTo>
                  <a:pt x="2698711" y="343027"/>
                  <a:pt x="2672677" y="329819"/>
                  <a:pt x="2655024" y="303402"/>
                </a:cubicBezTo>
                <a:cubicBezTo>
                  <a:pt x="2640799" y="282066"/>
                  <a:pt x="2633687" y="255651"/>
                  <a:pt x="2633687" y="224027"/>
                </a:cubicBezTo>
                <a:cubicBezTo>
                  <a:pt x="2633687" y="185420"/>
                  <a:pt x="2644229" y="154685"/>
                  <a:pt x="2665057" y="131698"/>
                </a:cubicBezTo>
                <a:cubicBezTo>
                  <a:pt x="2686011" y="108839"/>
                  <a:pt x="2710523" y="97408"/>
                  <a:pt x="2738589" y="97408"/>
                </a:cubicBezTo>
                <a:close/>
                <a:moveTo>
                  <a:pt x="5901144" y="6325742"/>
                </a:moveTo>
                <a:moveTo>
                  <a:pt x="1956777" y="97408"/>
                </a:moveTo>
                <a:cubicBezTo>
                  <a:pt x="1978749" y="97408"/>
                  <a:pt x="1996148" y="102108"/>
                  <a:pt x="2008974" y="111378"/>
                </a:cubicBezTo>
                <a:cubicBezTo>
                  <a:pt x="2021674" y="120777"/>
                  <a:pt x="2030057" y="130937"/>
                  <a:pt x="2033867" y="141732"/>
                </a:cubicBezTo>
                <a:cubicBezTo>
                  <a:pt x="2036152" y="148716"/>
                  <a:pt x="2037295" y="164719"/>
                  <a:pt x="2037295" y="189610"/>
                </a:cubicBezTo>
                <a:lnTo>
                  <a:pt x="2037295" y="279527"/>
                </a:lnTo>
                <a:cubicBezTo>
                  <a:pt x="2037295" y="290067"/>
                  <a:pt x="2037677" y="296798"/>
                  <a:pt x="2038565" y="299465"/>
                </a:cubicBezTo>
                <a:cubicBezTo>
                  <a:pt x="2039327" y="302259"/>
                  <a:pt x="2040598" y="304291"/>
                  <a:pt x="2042249" y="305562"/>
                </a:cubicBezTo>
                <a:cubicBezTo>
                  <a:pt x="2043899" y="306958"/>
                  <a:pt x="2045805" y="307594"/>
                  <a:pt x="2047964" y="307594"/>
                </a:cubicBezTo>
                <a:cubicBezTo>
                  <a:pt x="2052282" y="307594"/>
                  <a:pt x="2056599" y="304546"/>
                  <a:pt x="2061045" y="298450"/>
                </a:cubicBezTo>
                <a:lnTo>
                  <a:pt x="2068537" y="304291"/>
                </a:lnTo>
                <a:cubicBezTo>
                  <a:pt x="2060283" y="316610"/>
                  <a:pt x="2051774" y="325501"/>
                  <a:pt x="2042883" y="330962"/>
                </a:cubicBezTo>
                <a:cubicBezTo>
                  <a:pt x="2033993" y="336550"/>
                  <a:pt x="2023961" y="339216"/>
                  <a:pt x="2012785" y="339216"/>
                </a:cubicBezTo>
                <a:cubicBezTo>
                  <a:pt x="1999577" y="339216"/>
                  <a:pt x="1989289" y="336169"/>
                  <a:pt x="1981796" y="329946"/>
                </a:cubicBezTo>
                <a:cubicBezTo>
                  <a:pt x="1974304" y="323850"/>
                  <a:pt x="1969858" y="314452"/>
                  <a:pt x="1968208" y="301878"/>
                </a:cubicBezTo>
                <a:cubicBezTo>
                  <a:pt x="1939886" y="326771"/>
                  <a:pt x="1914614" y="339216"/>
                  <a:pt x="1892135" y="339216"/>
                </a:cubicBezTo>
                <a:cubicBezTo>
                  <a:pt x="1878927" y="339216"/>
                  <a:pt x="1867877" y="334898"/>
                  <a:pt x="1859114" y="326263"/>
                </a:cubicBezTo>
                <a:cubicBezTo>
                  <a:pt x="1850352" y="317627"/>
                  <a:pt x="1846033" y="306704"/>
                  <a:pt x="1846033" y="293623"/>
                </a:cubicBezTo>
                <a:cubicBezTo>
                  <a:pt x="1846033" y="275971"/>
                  <a:pt x="1853654" y="260096"/>
                  <a:pt x="1868767" y="245998"/>
                </a:cubicBezTo>
                <a:cubicBezTo>
                  <a:pt x="1884007" y="231902"/>
                  <a:pt x="1917154" y="213106"/>
                  <a:pt x="1968208" y="189610"/>
                </a:cubicBezTo>
                <a:lnTo>
                  <a:pt x="1968208" y="166370"/>
                </a:lnTo>
                <a:cubicBezTo>
                  <a:pt x="1968208" y="148844"/>
                  <a:pt x="1967192" y="137795"/>
                  <a:pt x="1965286" y="133222"/>
                </a:cubicBezTo>
                <a:cubicBezTo>
                  <a:pt x="1963382" y="128651"/>
                  <a:pt x="1959826" y="124714"/>
                  <a:pt x="1954492" y="121284"/>
                </a:cubicBezTo>
                <a:cubicBezTo>
                  <a:pt x="1949285" y="117983"/>
                  <a:pt x="1943315" y="116204"/>
                  <a:pt x="1936711" y="116204"/>
                </a:cubicBezTo>
                <a:cubicBezTo>
                  <a:pt x="1925917" y="116204"/>
                  <a:pt x="1917154" y="118617"/>
                  <a:pt x="1910168" y="123444"/>
                </a:cubicBezTo>
                <a:cubicBezTo>
                  <a:pt x="1905851" y="126364"/>
                  <a:pt x="1903692" y="129921"/>
                  <a:pt x="1903692" y="133858"/>
                </a:cubicBezTo>
                <a:cubicBezTo>
                  <a:pt x="1903692" y="137287"/>
                  <a:pt x="1906105" y="141604"/>
                  <a:pt x="1910677" y="146684"/>
                </a:cubicBezTo>
                <a:cubicBezTo>
                  <a:pt x="1916899" y="153796"/>
                  <a:pt x="1920074" y="160654"/>
                  <a:pt x="1920074" y="167258"/>
                </a:cubicBezTo>
                <a:cubicBezTo>
                  <a:pt x="1920074" y="175387"/>
                  <a:pt x="1917027" y="182245"/>
                  <a:pt x="1911058" y="187959"/>
                </a:cubicBezTo>
                <a:cubicBezTo>
                  <a:pt x="1904961" y="193675"/>
                  <a:pt x="1897087" y="196596"/>
                  <a:pt x="1887436" y="196596"/>
                </a:cubicBezTo>
                <a:cubicBezTo>
                  <a:pt x="1877021" y="196596"/>
                  <a:pt x="1868258" y="193421"/>
                  <a:pt x="1861274" y="187071"/>
                </a:cubicBezTo>
                <a:cubicBezTo>
                  <a:pt x="1854161" y="180847"/>
                  <a:pt x="1850733" y="173482"/>
                  <a:pt x="1850733" y="165100"/>
                </a:cubicBezTo>
                <a:cubicBezTo>
                  <a:pt x="1850733" y="153162"/>
                  <a:pt x="1855432" y="141858"/>
                  <a:pt x="1864830" y="131064"/>
                </a:cubicBezTo>
                <a:cubicBezTo>
                  <a:pt x="1874227" y="120141"/>
                  <a:pt x="1887436" y="111887"/>
                  <a:pt x="1904199" y="106045"/>
                </a:cubicBezTo>
                <a:cubicBezTo>
                  <a:pt x="1921090" y="100329"/>
                  <a:pt x="1938617" y="97408"/>
                  <a:pt x="1956777" y="97408"/>
                </a:cubicBezTo>
                <a:close/>
                <a:moveTo>
                  <a:pt x="5901144" y="6325742"/>
                </a:moveTo>
                <a:moveTo>
                  <a:pt x="1299933" y="97408"/>
                </a:moveTo>
                <a:cubicBezTo>
                  <a:pt x="1321905" y="97408"/>
                  <a:pt x="1339304" y="102108"/>
                  <a:pt x="1352130" y="111378"/>
                </a:cubicBezTo>
                <a:cubicBezTo>
                  <a:pt x="1364830" y="120777"/>
                  <a:pt x="1373212" y="130937"/>
                  <a:pt x="1377023" y="141732"/>
                </a:cubicBezTo>
                <a:cubicBezTo>
                  <a:pt x="1379308" y="148716"/>
                  <a:pt x="1380452" y="164719"/>
                  <a:pt x="1380452" y="189610"/>
                </a:cubicBezTo>
                <a:lnTo>
                  <a:pt x="1380452" y="279527"/>
                </a:lnTo>
                <a:cubicBezTo>
                  <a:pt x="1380452" y="290067"/>
                  <a:pt x="1380833" y="296798"/>
                  <a:pt x="1381721" y="299465"/>
                </a:cubicBezTo>
                <a:cubicBezTo>
                  <a:pt x="1382483" y="302259"/>
                  <a:pt x="1383754" y="304291"/>
                  <a:pt x="1385405" y="305562"/>
                </a:cubicBezTo>
                <a:cubicBezTo>
                  <a:pt x="1387055" y="306958"/>
                  <a:pt x="1388961" y="307594"/>
                  <a:pt x="1391120" y="307594"/>
                </a:cubicBezTo>
                <a:cubicBezTo>
                  <a:pt x="1395437" y="307594"/>
                  <a:pt x="1399755" y="304546"/>
                  <a:pt x="1404201" y="298450"/>
                </a:cubicBezTo>
                <a:lnTo>
                  <a:pt x="1411693" y="304291"/>
                </a:lnTo>
                <a:cubicBezTo>
                  <a:pt x="1403439" y="316610"/>
                  <a:pt x="1394930" y="325501"/>
                  <a:pt x="1386039" y="330962"/>
                </a:cubicBezTo>
                <a:cubicBezTo>
                  <a:pt x="1377149" y="336550"/>
                  <a:pt x="1367117" y="339216"/>
                  <a:pt x="1355940" y="339216"/>
                </a:cubicBezTo>
                <a:cubicBezTo>
                  <a:pt x="1342733" y="339216"/>
                  <a:pt x="1332445" y="336169"/>
                  <a:pt x="1324952" y="329946"/>
                </a:cubicBezTo>
                <a:cubicBezTo>
                  <a:pt x="1317460" y="323850"/>
                  <a:pt x="1313014" y="314452"/>
                  <a:pt x="1311364" y="301878"/>
                </a:cubicBezTo>
                <a:cubicBezTo>
                  <a:pt x="1283043" y="326771"/>
                  <a:pt x="1257770" y="339216"/>
                  <a:pt x="1235290" y="339216"/>
                </a:cubicBezTo>
                <a:cubicBezTo>
                  <a:pt x="1222082" y="339216"/>
                  <a:pt x="1211034" y="334898"/>
                  <a:pt x="1202271" y="326263"/>
                </a:cubicBezTo>
                <a:cubicBezTo>
                  <a:pt x="1193507" y="317627"/>
                  <a:pt x="1189190" y="306704"/>
                  <a:pt x="1189190" y="293623"/>
                </a:cubicBezTo>
                <a:cubicBezTo>
                  <a:pt x="1189190" y="275971"/>
                  <a:pt x="1196810" y="260096"/>
                  <a:pt x="1211923" y="245998"/>
                </a:cubicBezTo>
                <a:cubicBezTo>
                  <a:pt x="1227162" y="231902"/>
                  <a:pt x="1260310" y="213106"/>
                  <a:pt x="1311364" y="189610"/>
                </a:cubicBezTo>
                <a:lnTo>
                  <a:pt x="1311364" y="166370"/>
                </a:lnTo>
                <a:cubicBezTo>
                  <a:pt x="1311364" y="148844"/>
                  <a:pt x="1310348" y="137795"/>
                  <a:pt x="1308442" y="133222"/>
                </a:cubicBezTo>
                <a:cubicBezTo>
                  <a:pt x="1306537" y="128651"/>
                  <a:pt x="1302982" y="124714"/>
                  <a:pt x="1297648" y="121284"/>
                </a:cubicBezTo>
                <a:cubicBezTo>
                  <a:pt x="1292440" y="117983"/>
                  <a:pt x="1286471" y="116204"/>
                  <a:pt x="1279868" y="116204"/>
                </a:cubicBezTo>
                <a:cubicBezTo>
                  <a:pt x="1269073" y="116204"/>
                  <a:pt x="1260310" y="118617"/>
                  <a:pt x="1253324" y="123444"/>
                </a:cubicBezTo>
                <a:cubicBezTo>
                  <a:pt x="1249007" y="126364"/>
                  <a:pt x="1246848" y="129921"/>
                  <a:pt x="1246848" y="133858"/>
                </a:cubicBezTo>
                <a:cubicBezTo>
                  <a:pt x="1246848" y="137287"/>
                  <a:pt x="1249260" y="141604"/>
                  <a:pt x="1253832" y="146684"/>
                </a:cubicBezTo>
                <a:cubicBezTo>
                  <a:pt x="1260056" y="153796"/>
                  <a:pt x="1263231" y="160654"/>
                  <a:pt x="1263231" y="167258"/>
                </a:cubicBezTo>
                <a:cubicBezTo>
                  <a:pt x="1263231" y="175387"/>
                  <a:pt x="1260182" y="182245"/>
                  <a:pt x="1254213" y="187959"/>
                </a:cubicBezTo>
                <a:cubicBezTo>
                  <a:pt x="1248118" y="193675"/>
                  <a:pt x="1240243" y="196596"/>
                  <a:pt x="1230592" y="196596"/>
                </a:cubicBezTo>
                <a:cubicBezTo>
                  <a:pt x="1220177" y="196596"/>
                  <a:pt x="1211415" y="193421"/>
                  <a:pt x="1204429" y="187071"/>
                </a:cubicBezTo>
                <a:cubicBezTo>
                  <a:pt x="1197318" y="180847"/>
                  <a:pt x="1193888" y="173482"/>
                  <a:pt x="1193888" y="165100"/>
                </a:cubicBezTo>
                <a:cubicBezTo>
                  <a:pt x="1193888" y="153162"/>
                  <a:pt x="1198587" y="141858"/>
                  <a:pt x="1207985" y="131064"/>
                </a:cubicBezTo>
                <a:cubicBezTo>
                  <a:pt x="1217384" y="120141"/>
                  <a:pt x="1230592" y="111887"/>
                  <a:pt x="1247356" y="106045"/>
                </a:cubicBezTo>
                <a:cubicBezTo>
                  <a:pt x="1264246" y="100329"/>
                  <a:pt x="1281773" y="97408"/>
                  <a:pt x="1299933" y="97408"/>
                </a:cubicBezTo>
                <a:close/>
                <a:moveTo>
                  <a:pt x="5901144" y="6325742"/>
                </a:moveTo>
                <a:moveTo>
                  <a:pt x="781088" y="97408"/>
                </a:moveTo>
                <a:cubicBezTo>
                  <a:pt x="798093" y="97408"/>
                  <a:pt x="813587" y="102742"/>
                  <a:pt x="827544" y="113538"/>
                </a:cubicBezTo>
                <a:cubicBezTo>
                  <a:pt x="841502" y="124333"/>
                  <a:pt x="852119" y="139064"/>
                  <a:pt x="859383" y="157988"/>
                </a:cubicBezTo>
                <a:cubicBezTo>
                  <a:pt x="866660" y="176910"/>
                  <a:pt x="870293" y="197231"/>
                  <a:pt x="870293" y="219075"/>
                </a:cubicBezTo>
                <a:cubicBezTo>
                  <a:pt x="870293" y="242570"/>
                  <a:pt x="866533" y="264033"/>
                  <a:pt x="859015" y="283337"/>
                </a:cubicBezTo>
                <a:cubicBezTo>
                  <a:pt x="851496" y="302767"/>
                  <a:pt x="840600" y="317627"/>
                  <a:pt x="826312" y="327787"/>
                </a:cubicBezTo>
                <a:cubicBezTo>
                  <a:pt x="812012" y="337946"/>
                  <a:pt x="796112" y="343027"/>
                  <a:pt x="778611" y="343027"/>
                </a:cubicBezTo>
                <a:cubicBezTo>
                  <a:pt x="765886" y="343027"/>
                  <a:pt x="753986" y="340233"/>
                  <a:pt x="742924" y="334517"/>
                </a:cubicBezTo>
                <a:cubicBezTo>
                  <a:pt x="734657" y="330327"/>
                  <a:pt x="725995" y="322960"/>
                  <a:pt x="716902" y="312546"/>
                </a:cubicBezTo>
                <a:lnTo>
                  <a:pt x="716902" y="398779"/>
                </a:lnTo>
                <a:cubicBezTo>
                  <a:pt x="716902" y="410590"/>
                  <a:pt x="717854" y="418719"/>
                  <a:pt x="719759" y="423037"/>
                </a:cubicBezTo>
                <a:cubicBezTo>
                  <a:pt x="721652" y="427354"/>
                  <a:pt x="724585" y="430529"/>
                  <a:pt x="728548" y="432434"/>
                </a:cubicBezTo>
                <a:cubicBezTo>
                  <a:pt x="732510" y="434466"/>
                  <a:pt x="740283" y="435483"/>
                  <a:pt x="751840" y="435483"/>
                </a:cubicBezTo>
                <a:lnTo>
                  <a:pt x="751840" y="444627"/>
                </a:lnTo>
                <a:lnTo>
                  <a:pt x="619772" y="444627"/>
                </a:lnTo>
                <a:lnTo>
                  <a:pt x="619772" y="435483"/>
                </a:lnTo>
                <a:cubicBezTo>
                  <a:pt x="630009" y="435102"/>
                  <a:pt x="637603" y="432181"/>
                  <a:pt x="642569" y="426720"/>
                </a:cubicBezTo>
                <a:cubicBezTo>
                  <a:pt x="645871" y="422909"/>
                  <a:pt x="647522" y="413131"/>
                  <a:pt x="647522" y="397256"/>
                </a:cubicBezTo>
                <a:lnTo>
                  <a:pt x="647522" y="152653"/>
                </a:lnTo>
                <a:cubicBezTo>
                  <a:pt x="647522" y="136271"/>
                  <a:pt x="645617" y="125857"/>
                  <a:pt x="641820" y="121284"/>
                </a:cubicBezTo>
                <a:cubicBezTo>
                  <a:pt x="638022" y="116839"/>
                  <a:pt x="630669" y="114172"/>
                  <a:pt x="619772" y="113538"/>
                </a:cubicBezTo>
                <a:lnTo>
                  <a:pt x="619772" y="104394"/>
                </a:lnTo>
                <a:lnTo>
                  <a:pt x="716902" y="104394"/>
                </a:lnTo>
                <a:lnTo>
                  <a:pt x="716902" y="134873"/>
                </a:lnTo>
                <a:cubicBezTo>
                  <a:pt x="725004" y="122935"/>
                  <a:pt x="733260" y="114300"/>
                  <a:pt x="741680" y="109092"/>
                </a:cubicBezTo>
                <a:cubicBezTo>
                  <a:pt x="753745" y="101346"/>
                  <a:pt x="766876" y="97408"/>
                  <a:pt x="781088" y="97408"/>
                </a:cubicBezTo>
                <a:close/>
                <a:moveTo>
                  <a:pt x="5901144" y="6325742"/>
                </a:moveTo>
                <a:moveTo>
                  <a:pt x="508939" y="97408"/>
                </a:moveTo>
                <a:cubicBezTo>
                  <a:pt x="532409" y="97408"/>
                  <a:pt x="552767" y="107060"/>
                  <a:pt x="570026" y="126238"/>
                </a:cubicBezTo>
                <a:cubicBezTo>
                  <a:pt x="587286" y="145541"/>
                  <a:pt x="596582" y="174116"/>
                  <a:pt x="597903" y="211963"/>
                </a:cubicBezTo>
                <a:lnTo>
                  <a:pt x="470789" y="211963"/>
                </a:lnTo>
                <a:cubicBezTo>
                  <a:pt x="472275" y="242696"/>
                  <a:pt x="480453" y="266953"/>
                  <a:pt x="495312" y="284733"/>
                </a:cubicBezTo>
                <a:cubicBezTo>
                  <a:pt x="506717" y="298450"/>
                  <a:pt x="520433" y="305308"/>
                  <a:pt x="536448" y="305308"/>
                </a:cubicBezTo>
                <a:cubicBezTo>
                  <a:pt x="546366" y="305308"/>
                  <a:pt x="555371" y="302514"/>
                  <a:pt x="563460" y="297052"/>
                </a:cubicBezTo>
                <a:cubicBezTo>
                  <a:pt x="571550" y="291464"/>
                  <a:pt x="580224" y="281558"/>
                  <a:pt x="589483" y="267208"/>
                </a:cubicBezTo>
                <a:lnTo>
                  <a:pt x="597903" y="272669"/>
                </a:lnTo>
                <a:cubicBezTo>
                  <a:pt x="585355" y="298196"/>
                  <a:pt x="571474" y="316357"/>
                  <a:pt x="556272" y="327025"/>
                </a:cubicBezTo>
                <a:cubicBezTo>
                  <a:pt x="541083" y="337692"/>
                  <a:pt x="523481" y="343027"/>
                  <a:pt x="503491" y="343027"/>
                </a:cubicBezTo>
                <a:cubicBezTo>
                  <a:pt x="469138" y="343027"/>
                  <a:pt x="443115" y="329819"/>
                  <a:pt x="425437" y="303402"/>
                </a:cubicBezTo>
                <a:cubicBezTo>
                  <a:pt x="411226" y="282066"/>
                  <a:pt x="404126" y="255651"/>
                  <a:pt x="404126" y="224027"/>
                </a:cubicBezTo>
                <a:cubicBezTo>
                  <a:pt x="404126" y="185420"/>
                  <a:pt x="414578" y="154685"/>
                  <a:pt x="435470" y="131698"/>
                </a:cubicBezTo>
                <a:cubicBezTo>
                  <a:pt x="456374" y="108839"/>
                  <a:pt x="480860" y="97408"/>
                  <a:pt x="508939" y="97408"/>
                </a:cubicBezTo>
                <a:close/>
                <a:moveTo>
                  <a:pt x="5901144" y="6325742"/>
                </a:moveTo>
                <a:moveTo>
                  <a:pt x="3915118" y="0"/>
                </a:moveTo>
                <a:lnTo>
                  <a:pt x="4052405" y="0"/>
                </a:lnTo>
                <a:lnTo>
                  <a:pt x="4146893" y="221614"/>
                </a:lnTo>
                <a:lnTo>
                  <a:pt x="4238079" y="0"/>
                </a:lnTo>
                <a:lnTo>
                  <a:pt x="4374857" y="0"/>
                </a:lnTo>
                <a:lnTo>
                  <a:pt x="4374857" y="9271"/>
                </a:lnTo>
                <a:lnTo>
                  <a:pt x="4363936" y="9271"/>
                </a:lnTo>
                <a:cubicBezTo>
                  <a:pt x="4354030" y="9271"/>
                  <a:pt x="4346029" y="10921"/>
                  <a:pt x="4340187" y="14351"/>
                </a:cubicBezTo>
                <a:cubicBezTo>
                  <a:pt x="4335995" y="16764"/>
                  <a:pt x="4332694" y="20573"/>
                  <a:pt x="4330154" y="26034"/>
                </a:cubicBezTo>
                <a:cubicBezTo>
                  <a:pt x="4328375" y="29971"/>
                  <a:pt x="4327487" y="40385"/>
                  <a:pt x="4327487" y="57022"/>
                </a:cubicBezTo>
                <a:lnTo>
                  <a:pt x="4327487" y="278510"/>
                </a:lnTo>
                <a:cubicBezTo>
                  <a:pt x="4327487" y="295783"/>
                  <a:pt x="4328375" y="306451"/>
                  <a:pt x="4330154" y="310769"/>
                </a:cubicBezTo>
                <a:cubicBezTo>
                  <a:pt x="4332058" y="315087"/>
                  <a:pt x="4335742" y="318896"/>
                  <a:pt x="4341330" y="322071"/>
                </a:cubicBezTo>
                <a:cubicBezTo>
                  <a:pt x="4346918" y="325246"/>
                  <a:pt x="4354538" y="326897"/>
                  <a:pt x="4363936" y="326897"/>
                </a:cubicBezTo>
                <a:lnTo>
                  <a:pt x="4374857" y="326897"/>
                </a:lnTo>
                <a:lnTo>
                  <a:pt x="4374857" y="336041"/>
                </a:lnTo>
                <a:lnTo>
                  <a:pt x="4199344" y="336041"/>
                </a:lnTo>
                <a:lnTo>
                  <a:pt x="4199344" y="326897"/>
                </a:lnTo>
                <a:lnTo>
                  <a:pt x="4210265" y="326897"/>
                </a:lnTo>
                <a:cubicBezTo>
                  <a:pt x="4220171" y="326897"/>
                  <a:pt x="4228173" y="325120"/>
                  <a:pt x="4234014" y="321690"/>
                </a:cubicBezTo>
                <a:cubicBezTo>
                  <a:pt x="4238206" y="319404"/>
                  <a:pt x="4241507" y="315467"/>
                  <a:pt x="4243920" y="309752"/>
                </a:cubicBezTo>
                <a:cubicBezTo>
                  <a:pt x="4245825" y="305815"/>
                  <a:pt x="4246714" y="295402"/>
                  <a:pt x="4246714" y="278510"/>
                </a:cubicBezTo>
                <a:lnTo>
                  <a:pt x="4246714" y="29590"/>
                </a:lnTo>
                <a:lnTo>
                  <a:pt x="4117810" y="336041"/>
                </a:lnTo>
                <a:lnTo>
                  <a:pt x="4111840" y="336041"/>
                </a:lnTo>
                <a:lnTo>
                  <a:pt x="3981031" y="31750"/>
                </a:lnTo>
                <a:lnTo>
                  <a:pt x="3981031" y="268351"/>
                </a:lnTo>
                <a:cubicBezTo>
                  <a:pt x="3981031" y="284988"/>
                  <a:pt x="3981538" y="295147"/>
                  <a:pt x="3982300" y="298831"/>
                </a:cubicBezTo>
                <a:cubicBezTo>
                  <a:pt x="3984460" y="307085"/>
                  <a:pt x="3989158" y="313816"/>
                  <a:pt x="3996270" y="319023"/>
                </a:cubicBezTo>
                <a:cubicBezTo>
                  <a:pt x="4003510" y="324231"/>
                  <a:pt x="4014813" y="326897"/>
                  <a:pt x="4030180" y="326897"/>
                </a:cubicBezTo>
                <a:lnTo>
                  <a:pt x="4030180" y="336041"/>
                </a:lnTo>
                <a:lnTo>
                  <a:pt x="3915118" y="336041"/>
                </a:lnTo>
                <a:lnTo>
                  <a:pt x="3915118" y="326897"/>
                </a:lnTo>
                <a:lnTo>
                  <a:pt x="3918674" y="326897"/>
                </a:lnTo>
                <a:cubicBezTo>
                  <a:pt x="3926039" y="327025"/>
                  <a:pt x="3933025" y="325882"/>
                  <a:pt x="3939375" y="323341"/>
                </a:cubicBezTo>
                <a:cubicBezTo>
                  <a:pt x="3945851" y="320675"/>
                  <a:pt x="3950805" y="317246"/>
                  <a:pt x="3954106" y="313054"/>
                </a:cubicBezTo>
                <a:cubicBezTo>
                  <a:pt x="3957408" y="308737"/>
                  <a:pt x="3959949" y="302640"/>
                  <a:pt x="3961726" y="294894"/>
                </a:cubicBezTo>
                <a:cubicBezTo>
                  <a:pt x="3962107" y="293115"/>
                  <a:pt x="3962235" y="284733"/>
                  <a:pt x="3962235" y="269621"/>
                </a:cubicBezTo>
                <a:lnTo>
                  <a:pt x="3962235" y="57022"/>
                </a:lnTo>
                <a:cubicBezTo>
                  <a:pt x="3962235" y="40004"/>
                  <a:pt x="3961345" y="29464"/>
                  <a:pt x="3959568" y="25146"/>
                </a:cubicBezTo>
                <a:cubicBezTo>
                  <a:pt x="3957663" y="20954"/>
                  <a:pt x="3953980" y="17271"/>
                  <a:pt x="3948392" y="14096"/>
                </a:cubicBezTo>
                <a:cubicBezTo>
                  <a:pt x="3942676" y="10795"/>
                  <a:pt x="3935183" y="9271"/>
                  <a:pt x="3925786" y="9271"/>
                </a:cubicBezTo>
                <a:lnTo>
                  <a:pt x="3915118" y="9271"/>
                </a:lnTo>
                <a:close/>
                <a:moveTo>
                  <a:pt x="5998552" y="6325742"/>
                </a:moveTo>
                <a:moveTo>
                  <a:pt x="0" y="0"/>
                </a:moveTo>
                <a:lnTo>
                  <a:pt x="374916" y="0"/>
                </a:lnTo>
                <a:lnTo>
                  <a:pt x="374916" y="9271"/>
                </a:lnTo>
                <a:lnTo>
                  <a:pt x="365988" y="9271"/>
                </a:lnTo>
                <a:cubicBezTo>
                  <a:pt x="350139" y="9271"/>
                  <a:pt x="339725" y="12319"/>
                  <a:pt x="334772" y="18669"/>
                </a:cubicBezTo>
                <a:cubicBezTo>
                  <a:pt x="329819" y="24891"/>
                  <a:pt x="327342" y="37846"/>
                  <a:pt x="327342" y="57531"/>
                </a:cubicBezTo>
                <a:lnTo>
                  <a:pt x="327342" y="278257"/>
                </a:lnTo>
                <a:cubicBezTo>
                  <a:pt x="327342" y="299973"/>
                  <a:pt x="330149" y="313435"/>
                  <a:pt x="335762" y="318896"/>
                </a:cubicBezTo>
                <a:cubicBezTo>
                  <a:pt x="341376" y="324231"/>
                  <a:pt x="351790" y="326897"/>
                  <a:pt x="366979" y="326897"/>
                </a:cubicBezTo>
                <a:lnTo>
                  <a:pt x="374916" y="326897"/>
                </a:lnTo>
                <a:lnTo>
                  <a:pt x="374916" y="336041"/>
                </a:lnTo>
                <a:lnTo>
                  <a:pt x="199479" y="336041"/>
                </a:lnTo>
                <a:lnTo>
                  <a:pt x="199479" y="326897"/>
                </a:lnTo>
                <a:lnTo>
                  <a:pt x="210134" y="326897"/>
                </a:lnTo>
                <a:cubicBezTo>
                  <a:pt x="226479" y="326897"/>
                  <a:pt x="236639" y="323469"/>
                  <a:pt x="240601" y="316483"/>
                </a:cubicBezTo>
                <a:cubicBezTo>
                  <a:pt x="244576" y="309498"/>
                  <a:pt x="246557" y="296798"/>
                  <a:pt x="246557" y="278257"/>
                </a:cubicBezTo>
                <a:lnTo>
                  <a:pt x="246557" y="21844"/>
                </a:lnTo>
                <a:lnTo>
                  <a:pt x="127863" y="21844"/>
                </a:lnTo>
                <a:lnTo>
                  <a:pt x="127863" y="278257"/>
                </a:lnTo>
                <a:cubicBezTo>
                  <a:pt x="127863" y="299973"/>
                  <a:pt x="130505" y="313435"/>
                  <a:pt x="135788" y="318896"/>
                </a:cubicBezTo>
                <a:cubicBezTo>
                  <a:pt x="141071" y="324231"/>
                  <a:pt x="150990" y="326897"/>
                  <a:pt x="165519" y="326897"/>
                </a:cubicBezTo>
                <a:lnTo>
                  <a:pt x="175679" y="326897"/>
                </a:lnTo>
                <a:lnTo>
                  <a:pt x="175679" y="336041"/>
                </a:lnTo>
                <a:lnTo>
                  <a:pt x="0" y="336041"/>
                </a:lnTo>
                <a:lnTo>
                  <a:pt x="0" y="326897"/>
                </a:lnTo>
                <a:lnTo>
                  <a:pt x="10655" y="326897"/>
                </a:lnTo>
                <a:cubicBezTo>
                  <a:pt x="25349" y="326897"/>
                  <a:pt x="35102" y="324103"/>
                  <a:pt x="39890" y="318515"/>
                </a:cubicBezTo>
                <a:cubicBezTo>
                  <a:pt x="44678" y="312801"/>
                  <a:pt x="47078" y="299465"/>
                  <a:pt x="47078" y="278257"/>
                </a:cubicBezTo>
                <a:lnTo>
                  <a:pt x="47078" y="57531"/>
                </a:lnTo>
                <a:cubicBezTo>
                  <a:pt x="47078" y="37591"/>
                  <a:pt x="44843" y="24510"/>
                  <a:pt x="40386" y="18414"/>
                </a:cubicBezTo>
                <a:cubicBezTo>
                  <a:pt x="35928" y="12319"/>
                  <a:pt x="26009" y="9271"/>
                  <a:pt x="10655" y="9271"/>
                </a:cubicBezTo>
                <a:lnTo>
                  <a:pt x="0" y="9271"/>
                </a:lnTo>
                <a:close/>
                <a:moveTo>
                  <a:pt x="5998552" y="6325742"/>
                </a:moveTo>
              </a:path>
            </a:pathLst>
          </a:custGeom>
          <a:noFill/>
          <a:ln w="12191" cap="flat" cmpd="sng">
            <a:solidFill>
              <a:srgbClr val="3B383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1"/>
          <p:cNvPicPr>
            <a:picLocks noChangeAspect="0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1665" y="1226566"/>
            <a:ext cx="7100722" cy="372618"/>
          </a:xfrm>
          <a:prstGeom prst="rect">
            <a:avLst/>
          </a:prstGeom>
          <a:noFill/>
          <a:extLst/>
        </p:spPr>
      </p:pic>
      <p:sp>
        <p:nvSpPr>
          <p:cNvPr id="112" name="Freeform 112"/>
          <p:cNvSpPr/>
          <p:nvPr/>
        </p:nvSpPr>
        <p:spPr>
          <a:xfrm rot="0" flipH="0" flipV="0">
            <a:off x="334365" y="1239266"/>
            <a:ext cx="7075323" cy="347219"/>
          </a:xfrm>
          <a:custGeom>
            <a:pathLst>
              <a:path w="7075323" h="347219">
                <a:moveTo>
                  <a:pt x="2239924" y="126365"/>
                </a:moveTo>
                <a:lnTo>
                  <a:pt x="2239924" y="198501"/>
                </a:lnTo>
                <a:cubicBezTo>
                  <a:pt x="2239924" y="209677"/>
                  <a:pt x="2241830" y="216663"/>
                  <a:pt x="2245512" y="219330"/>
                </a:cubicBezTo>
                <a:cubicBezTo>
                  <a:pt x="2249195" y="221996"/>
                  <a:pt x="2253767" y="223267"/>
                  <a:pt x="2258974" y="223267"/>
                </a:cubicBezTo>
                <a:cubicBezTo>
                  <a:pt x="2271929" y="223267"/>
                  <a:pt x="2283105" y="218821"/>
                  <a:pt x="2292630" y="210058"/>
                </a:cubicBezTo>
                <a:cubicBezTo>
                  <a:pt x="2302027" y="201169"/>
                  <a:pt x="2306854" y="189231"/>
                  <a:pt x="2306854" y="174244"/>
                </a:cubicBezTo>
                <a:cubicBezTo>
                  <a:pt x="2306854" y="142368"/>
                  <a:pt x="2284502" y="126365"/>
                  <a:pt x="2239924" y="126365"/>
                </a:cubicBezTo>
                <a:close/>
                <a:moveTo>
                  <a:pt x="5158004" y="5618734"/>
                </a:moveTo>
                <a:moveTo>
                  <a:pt x="5864124" y="125857"/>
                </a:moveTo>
                <a:lnTo>
                  <a:pt x="5864124" y="201931"/>
                </a:lnTo>
                <a:cubicBezTo>
                  <a:pt x="5864124" y="209677"/>
                  <a:pt x="5865394" y="215265"/>
                  <a:pt x="5867933" y="218440"/>
                </a:cubicBezTo>
                <a:cubicBezTo>
                  <a:pt x="5870346" y="221615"/>
                  <a:pt x="5875681" y="223267"/>
                  <a:pt x="5883936" y="223267"/>
                </a:cubicBezTo>
                <a:cubicBezTo>
                  <a:pt x="5897906" y="223267"/>
                  <a:pt x="5909717" y="218440"/>
                  <a:pt x="5919369" y="208662"/>
                </a:cubicBezTo>
                <a:cubicBezTo>
                  <a:pt x="5929148" y="198882"/>
                  <a:pt x="5934100" y="186563"/>
                  <a:pt x="5934100" y="171450"/>
                </a:cubicBezTo>
                <a:cubicBezTo>
                  <a:pt x="5934100" y="155575"/>
                  <a:pt x="5928639" y="144019"/>
                  <a:pt x="5917844" y="136780"/>
                </a:cubicBezTo>
                <a:cubicBezTo>
                  <a:pt x="5907050" y="129540"/>
                  <a:pt x="5889143" y="125857"/>
                  <a:pt x="5864124" y="125857"/>
                </a:cubicBezTo>
                <a:close/>
                <a:moveTo>
                  <a:pt x="5158512" y="5618734"/>
                </a:moveTo>
                <a:moveTo>
                  <a:pt x="5350536" y="125857"/>
                </a:moveTo>
                <a:lnTo>
                  <a:pt x="5350536" y="201931"/>
                </a:lnTo>
                <a:cubicBezTo>
                  <a:pt x="5350536" y="209677"/>
                  <a:pt x="5351806" y="215265"/>
                  <a:pt x="5354345" y="218440"/>
                </a:cubicBezTo>
                <a:cubicBezTo>
                  <a:pt x="5356758" y="221615"/>
                  <a:pt x="5362093" y="223267"/>
                  <a:pt x="5370348" y="223267"/>
                </a:cubicBezTo>
                <a:cubicBezTo>
                  <a:pt x="5384318" y="223267"/>
                  <a:pt x="5396129" y="218440"/>
                  <a:pt x="5405781" y="208662"/>
                </a:cubicBezTo>
                <a:cubicBezTo>
                  <a:pt x="5415560" y="198882"/>
                  <a:pt x="5420513" y="186563"/>
                  <a:pt x="5420513" y="171450"/>
                </a:cubicBezTo>
                <a:cubicBezTo>
                  <a:pt x="5420513" y="155575"/>
                  <a:pt x="5415051" y="144019"/>
                  <a:pt x="5404256" y="136780"/>
                </a:cubicBezTo>
                <a:cubicBezTo>
                  <a:pt x="5393462" y="129540"/>
                  <a:pt x="5375555" y="125857"/>
                  <a:pt x="5350536" y="125857"/>
                </a:cubicBezTo>
                <a:close/>
                <a:moveTo>
                  <a:pt x="5158512" y="5618734"/>
                </a:moveTo>
                <a:moveTo>
                  <a:pt x="3643656" y="125857"/>
                </a:moveTo>
                <a:lnTo>
                  <a:pt x="3643656" y="201931"/>
                </a:lnTo>
                <a:cubicBezTo>
                  <a:pt x="3643656" y="209677"/>
                  <a:pt x="3644925" y="215265"/>
                  <a:pt x="3647465" y="218440"/>
                </a:cubicBezTo>
                <a:cubicBezTo>
                  <a:pt x="3649879" y="221615"/>
                  <a:pt x="3655213" y="223267"/>
                  <a:pt x="3663468" y="223267"/>
                </a:cubicBezTo>
                <a:cubicBezTo>
                  <a:pt x="3677438" y="223267"/>
                  <a:pt x="3689249" y="218440"/>
                  <a:pt x="3698900" y="208662"/>
                </a:cubicBezTo>
                <a:cubicBezTo>
                  <a:pt x="3708680" y="198882"/>
                  <a:pt x="3713632" y="186563"/>
                  <a:pt x="3713632" y="171450"/>
                </a:cubicBezTo>
                <a:cubicBezTo>
                  <a:pt x="3713632" y="155575"/>
                  <a:pt x="3708171" y="144019"/>
                  <a:pt x="3697376" y="136780"/>
                </a:cubicBezTo>
                <a:cubicBezTo>
                  <a:pt x="3686581" y="129540"/>
                  <a:pt x="3668675" y="125857"/>
                  <a:pt x="3643656" y="125857"/>
                </a:cubicBezTo>
                <a:close/>
                <a:moveTo>
                  <a:pt x="5158512" y="5618734"/>
                </a:moveTo>
                <a:moveTo>
                  <a:pt x="911174" y="125857"/>
                </a:moveTo>
                <a:lnTo>
                  <a:pt x="911174" y="201931"/>
                </a:lnTo>
                <a:cubicBezTo>
                  <a:pt x="911174" y="209677"/>
                  <a:pt x="912406" y="215265"/>
                  <a:pt x="914883" y="218440"/>
                </a:cubicBezTo>
                <a:cubicBezTo>
                  <a:pt x="917359" y="221615"/>
                  <a:pt x="922731" y="223267"/>
                  <a:pt x="930999" y="223267"/>
                </a:cubicBezTo>
                <a:cubicBezTo>
                  <a:pt x="944906" y="223267"/>
                  <a:pt x="956717" y="218440"/>
                  <a:pt x="966368" y="208662"/>
                </a:cubicBezTo>
                <a:cubicBezTo>
                  <a:pt x="976148" y="198882"/>
                  <a:pt x="981101" y="186563"/>
                  <a:pt x="981101" y="171450"/>
                </a:cubicBezTo>
                <a:cubicBezTo>
                  <a:pt x="981101" y="155575"/>
                  <a:pt x="975640" y="144019"/>
                  <a:pt x="964845" y="136780"/>
                </a:cubicBezTo>
                <a:cubicBezTo>
                  <a:pt x="954049" y="129540"/>
                  <a:pt x="936143" y="125857"/>
                  <a:pt x="911174" y="125857"/>
                </a:cubicBezTo>
                <a:close/>
                <a:moveTo>
                  <a:pt x="5158512" y="5618734"/>
                </a:moveTo>
                <a:moveTo>
                  <a:pt x="6167273" y="108839"/>
                </a:moveTo>
                <a:cubicBezTo>
                  <a:pt x="6147206" y="120524"/>
                  <a:pt x="6132348" y="133096"/>
                  <a:pt x="6122569" y="146431"/>
                </a:cubicBezTo>
                <a:cubicBezTo>
                  <a:pt x="6116219" y="155449"/>
                  <a:pt x="6112917" y="164338"/>
                  <a:pt x="6112917" y="173482"/>
                </a:cubicBezTo>
                <a:cubicBezTo>
                  <a:pt x="6112917" y="181102"/>
                  <a:pt x="6115711" y="187706"/>
                  <a:pt x="6121171" y="193549"/>
                </a:cubicBezTo>
                <a:cubicBezTo>
                  <a:pt x="6125236" y="197994"/>
                  <a:pt x="6131077" y="200280"/>
                  <a:pt x="6138444" y="200280"/>
                </a:cubicBezTo>
                <a:cubicBezTo>
                  <a:pt x="6146699" y="200280"/>
                  <a:pt x="6156350" y="195581"/>
                  <a:pt x="6167273" y="186309"/>
                </a:cubicBezTo>
                <a:close/>
                <a:moveTo>
                  <a:pt x="5175530" y="5618734"/>
                </a:moveTo>
                <a:moveTo>
                  <a:pt x="4367429" y="108839"/>
                </a:moveTo>
                <a:cubicBezTo>
                  <a:pt x="4347363" y="120524"/>
                  <a:pt x="4332504" y="133096"/>
                  <a:pt x="4322725" y="146431"/>
                </a:cubicBezTo>
                <a:cubicBezTo>
                  <a:pt x="4316375" y="155449"/>
                  <a:pt x="4313073" y="164338"/>
                  <a:pt x="4313073" y="173482"/>
                </a:cubicBezTo>
                <a:cubicBezTo>
                  <a:pt x="4313073" y="181102"/>
                  <a:pt x="4315867" y="187706"/>
                  <a:pt x="4321327" y="193549"/>
                </a:cubicBezTo>
                <a:cubicBezTo>
                  <a:pt x="4325392" y="197994"/>
                  <a:pt x="4331233" y="200280"/>
                  <a:pt x="4338600" y="200280"/>
                </a:cubicBezTo>
                <a:cubicBezTo>
                  <a:pt x="4346855" y="200280"/>
                  <a:pt x="4356506" y="195581"/>
                  <a:pt x="4367429" y="186309"/>
                </a:cubicBezTo>
                <a:close/>
                <a:moveTo>
                  <a:pt x="5175530" y="5618734"/>
                </a:moveTo>
                <a:moveTo>
                  <a:pt x="1791868" y="108839"/>
                </a:moveTo>
                <a:cubicBezTo>
                  <a:pt x="1771802" y="120524"/>
                  <a:pt x="1756943" y="133096"/>
                  <a:pt x="1747164" y="146431"/>
                </a:cubicBezTo>
                <a:cubicBezTo>
                  <a:pt x="1740814" y="155449"/>
                  <a:pt x="1737512" y="164338"/>
                  <a:pt x="1737512" y="173482"/>
                </a:cubicBezTo>
                <a:cubicBezTo>
                  <a:pt x="1737512" y="181102"/>
                  <a:pt x="1740307" y="187706"/>
                  <a:pt x="1745767" y="193549"/>
                </a:cubicBezTo>
                <a:cubicBezTo>
                  <a:pt x="1749832" y="197994"/>
                  <a:pt x="1755674" y="200280"/>
                  <a:pt x="1763039" y="200280"/>
                </a:cubicBezTo>
                <a:cubicBezTo>
                  <a:pt x="1771295" y="200280"/>
                  <a:pt x="1780946" y="195581"/>
                  <a:pt x="1791868" y="186309"/>
                </a:cubicBezTo>
                <a:close/>
                <a:moveTo>
                  <a:pt x="5175530" y="5618734"/>
                </a:moveTo>
                <a:moveTo>
                  <a:pt x="4624857" y="30226"/>
                </a:moveTo>
                <a:cubicBezTo>
                  <a:pt x="4608220" y="30226"/>
                  <a:pt x="4594505" y="42292"/>
                  <a:pt x="4583710" y="66421"/>
                </a:cubicBezTo>
                <a:lnTo>
                  <a:pt x="4583710" y="190119"/>
                </a:lnTo>
                <a:cubicBezTo>
                  <a:pt x="4597933" y="210186"/>
                  <a:pt x="4613174" y="220345"/>
                  <a:pt x="4629302" y="220345"/>
                </a:cubicBezTo>
                <a:cubicBezTo>
                  <a:pt x="4638193" y="220345"/>
                  <a:pt x="4645558" y="215646"/>
                  <a:pt x="4651400" y="206249"/>
                </a:cubicBezTo>
                <a:cubicBezTo>
                  <a:pt x="4660037" y="192279"/>
                  <a:pt x="4664227" y="165863"/>
                  <a:pt x="4664227" y="126874"/>
                </a:cubicBezTo>
                <a:cubicBezTo>
                  <a:pt x="4664227" y="86869"/>
                  <a:pt x="4659529" y="59563"/>
                  <a:pt x="4650131" y="44831"/>
                </a:cubicBezTo>
                <a:cubicBezTo>
                  <a:pt x="4643907" y="35180"/>
                  <a:pt x="4635399" y="30226"/>
                  <a:pt x="4624857" y="30226"/>
                </a:cubicBezTo>
                <a:close/>
                <a:moveTo>
                  <a:pt x="5254143" y="5618734"/>
                </a:moveTo>
                <a:moveTo>
                  <a:pt x="5864124" y="22606"/>
                </a:moveTo>
                <a:lnTo>
                  <a:pt x="5864124" y="110237"/>
                </a:lnTo>
                <a:cubicBezTo>
                  <a:pt x="5903494" y="109094"/>
                  <a:pt x="5923179" y="94488"/>
                  <a:pt x="5923179" y="66421"/>
                </a:cubicBezTo>
                <a:cubicBezTo>
                  <a:pt x="5923179" y="37719"/>
                  <a:pt x="5903494" y="23114"/>
                  <a:pt x="5864124" y="22606"/>
                </a:cubicBezTo>
                <a:close/>
                <a:moveTo>
                  <a:pt x="5261763" y="5618734"/>
                </a:moveTo>
                <a:moveTo>
                  <a:pt x="5350536" y="22606"/>
                </a:moveTo>
                <a:lnTo>
                  <a:pt x="5350536" y="110237"/>
                </a:lnTo>
                <a:cubicBezTo>
                  <a:pt x="5389906" y="109094"/>
                  <a:pt x="5409590" y="94488"/>
                  <a:pt x="5409590" y="66421"/>
                </a:cubicBezTo>
                <a:cubicBezTo>
                  <a:pt x="5409590" y="37719"/>
                  <a:pt x="5389906" y="23114"/>
                  <a:pt x="5350536" y="22606"/>
                </a:cubicBezTo>
                <a:close/>
                <a:moveTo>
                  <a:pt x="5261763" y="5618734"/>
                </a:moveTo>
                <a:moveTo>
                  <a:pt x="3643656" y="22606"/>
                </a:moveTo>
                <a:lnTo>
                  <a:pt x="3643656" y="110237"/>
                </a:lnTo>
                <a:cubicBezTo>
                  <a:pt x="3683025" y="109094"/>
                  <a:pt x="3702711" y="94488"/>
                  <a:pt x="3702711" y="66421"/>
                </a:cubicBezTo>
                <a:cubicBezTo>
                  <a:pt x="3702711" y="37719"/>
                  <a:pt x="3683025" y="23114"/>
                  <a:pt x="3643656" y="22606"/>
                </a:cubicBezTo>
                <a:close/>
                <a:moveTo>
                  <a:pt x="5261763" y="5618734"/>
                </a:moveTo>
                <a:moveTo>
                  <a:pt x="911174" y="22606"/>
                </a:moveTo>
                <a:lnTo>
                  <a:pt x="911174" y="110237"/>
                </a:lnTo>
                <a:cubicBezTo>
                  <a:pt x="950493" y="109094"/>
                  <a:pt x="970179" y="94488"/>
                  <a:pt x="970179" y="66421"/>
                </a:cubicBezTo>
                <a:cubicBezTo>
                  <a:pt x="970179" y="37719"/>
                  <a:pt x="950493" y="23114"/>
                  <a:pt x="911174" y="22606"/>
                </a:cubicBezTo>
                <a:close/>
                <a:moveTo>
                  <a:pt x="5261763" y="5618734"/>
                </a:moveTo>
                <a:moveTo>
                  <a:pt x="657670" y="22606"/>
                </a:moveTo>
                <a:cubicBezTo>
                  <a:pt x="643623" y="22606"/>
                  <a:pt x="633006" y="26798"/>
                  <a:pt x="625818" y="35306"/>
                </a:cubicBezTo>
                <a:cubicBezTo>
                  <a:pt x="618630" y="43815"/>
                  <a:pt x="615048" y="54483"/>
                  <a:pt x="615048" y="67438"/>
                </a:cubicBezTo>
                <a:cubicBezTo>
                  <a:pt x="615048" y="83313"/>
                  <a:pt x="620001" y="95886"/>
                  <a:pt x="629907" y="105156"/>
                </a:cubicBezTo>
                <a:cubicBezTo>
                  <a:pt x="639826" y="114555"/>
                  <a:pt x="654609" y="119254"/>
                  <a:pt x="674268" y="119254"/>
                </a:cubicBezTo>
                <a:cubicBezTo>
                  <a:pt x="676085" y="119254"/>
                  <a:pt x="678726" y="119126"/>
                  <a:pt x="682193" y="119000"/>
                </a:cubicBezTo>
                <a:lnTo>
                  <a:pt x="682193" y="26036"/>
                </a:lnTo>
                <a:cubicBezTo>
                  <a:pt x="672452" y="23750"/>
                  <a:pt x="664274" y="22606"/>
                  <a:pt x="657670" y="22606"/>
                </a:cubicBezTo>
                <a:close/>
                <a:moveTo>
                  <a:pt x="5261763" y="5618734"/>
                </a:moveTo>
                <a:moveTo>
                  <a:pt x="5632983" y="17654"/>
                </a:moveTo>
                <a:cubicBezTo>
                  <a:pt x="5624601" y="17654"/>
                  <a:pt x="5617363" y="20829"/>
                  <a:pt x="5611267" y="27179"/>
                </a:cubicBezTo>
                <a:cubicBezTo>
                  <a:pt x="5605298" y="33529"/>
                  <a:pt x="5601361" y="46101"/>
                  <a:pt x="5599456" y="64770"/>
                </a:cubicBezTo>
                <a:cubicBezTo>
                  <a:pt x="5597550" y="83567"/>
                  <a:pt x="5596535" y="109601"/>
                  <a:pt x="5596535" y="143002"/>
                </a:cubicBezTo>
                <a:cubicBezTo>
                  <a:pt x="5596535" y="160656"/>
                  <a:pt x="5597677" y="177165"/>
                  <a:pt x="5600090" y="192532"/>
                </a:cubicBezTo>
                <a:cubicBezTo>
                  <a:pt x="5601869" y="204344"/>
                  <a:pt x="5605806" y="213233"/>
                  <a:pt x="5611648" y="219330"/>
                </a:cubicBezTo>
                <a:cubicBezTo>
                  <a:pt x="5617617" y="225425"/>
                  <a:pt x="5624475" y="228474"/>
                  <a:pt x="5631968" y="228474"/>
                </a:cubicBezTo>
                <a:cubicBezTo>
                  <a:pt x="5639461" y="228474"/>
                  <a:pt x="5645683" y="226442"/>
                  <a:pt x="5650637" y="222250"/>
                </a:cubicBezTo>
                <a:cubicBezTo>
                  <a:pt x="5656987" y="216663"/>
                  <a:pt x="5661305" y="208788"/>
                  <a:pt x="5663463" y="198756"/>
                </a:cubicBezTo>
                <a:cubicBezTo>
                  <a:pt x="5666765" y="183007"/>
                  <a:pt x="5668417" y="151384"/>
                  <a:pt x="5668417" y="103632"/>
                </a:cubicBezTo>
                <a:cubicBezTo>
                  <a:pt x="5668417" y="75565"/>
                  <a:pt x="5666893" y="56262"/>
                  <a:pt x="5663718" y="45720"/>
                </a:cubicBezTo>
                <a:cubicBezTo>
                  <a:pt x="5660543" y="35306"/>
                  <a:pt x="5655970" y="27559"/>
                  <a:pt x="5649875" y="22861"/>
                </a:cubicBezTo>
                <a:cubicBezTo>
                  <a:pt x="5645556" y="19305"/>
                  <a:pt x="5639969" y="17654"/>
                  <a:pt x="5632983" y="17654"/>
                </a:cubicBezTo>
                <a:close/>
                <a:moveTo>
                  <a:pt x="5266715" y="5618734"/>
                </a:moveTo>
                <a:moveTo>
                  <a:pt x="402641" y="17654"/>
                </a:moveTo>
                <a:cubicBezTo>
                  <a:pt x="394208" y="17654"/>
                  <a:pt x="386982" y="20829"/>
                  <a:pt x="380949" y="27179"/>
                </a:cubicBezTo>
                <a:cubicBezTo>
                  <a:pt x="374929" y="33529"/>
                  <a:pt x="370954" y="46101"/>
                  <a:pt x="369062" y="64770"/>
                </a:cubicBezTo>
                <a:cubicBezTo>
                  <a:pt x="367157" y="83567"/>
                  <a:pt x="366205" y="109601"/>
                  <a:pt x="366205" y="143002"/>
                </a:cubicBezTo>
                <a:cubicBezTo>
                  <a:pt x="366205" y="160656"/>
                  <a:pt x="367360" y="177165"/>
                  <a:pt x="369684" y="192532"/>
                </a:cubicBezTo>
                <a:cubicBezTo>
                  <a:pt x="371501" y="204344"/>
                  <a:pt x="375374" y="213233"/>
                  <a:pt x="381330" y="219330"/>
                </a:cubicBezTo>
                <a:cubicBezTo>
                  <a:pt x="387274" y="225425"/>
                  <a:pt x="394043" y="228474"/>
                  <a:pt x="401650" y="228474"/>
                </a:cubicBezTo>
                <a:cubicBezTo>
                  <a:pt x="409080" y="228474"/>
                  <a:pt x="415277" y="226442"/>
                  <a:pt x="420230" y="222250"/>
                </a:cubicBezTo>
                <a:cubicBezTo>
                  <a:pt x="426669" y="216663"/>
                  <a:pt x="430962" y="208788"/>
                  <a:pt x="433121" y="198756"/>
                </a:cubicBezTo>
                <a:cubicBezTo>
                  <a:pt x="436423" y="183007"/>
                  <a:pt x="438074" y="151384"/>
                  <a:pt x="438074" y="103632"/>
                </a:cubicBezTo>
                <a:cubicBezTo>
                  <a:pt x="438074" y="75565"/>
                  <a:pt x="436499" y="56262"/>
                  <a:pt x="433362" y="45720"/>
                </a:cubicBezTo>
                <a:cubicBezTo>
                  <a:pt x="430225" y="35306"/>
                  <a:pt x="425603" y="27559"/>
                  <a:pt x="419481" y="22861"/>
                </a:cubicBezTo>
                <a:cubicBezTo>
                  <a:pt x="415189" y="19305"/>
                  <a:pt x="409575" y="17654"/>
                  <a:pt x="402641" y="17654"/>
                </a:cubicBezTo>
                <a:close/>
                <a:moveTo>
                  <a:pt x="5266715" y="5618734"/>
                </a:moveTo>
                <a:moveTo>
                  <a:pt x="6982613" y="16130"/>
                </a:moveTo>
                <a:cubicBezTo>
                  <a:pt x="6974103" y="16130"/>
                  <a:pt x="6967118" y="20320"/>
                  <a:pt x="6961657" y="28702"/>
                </a:cubicBezTo>
                <a:cubicBezTo>
                  <a:pt x="6951878" y="43434"/>
                  <a:pt x="6947053" y="63627"/>
                  <a:pt x="6947053" y="89281"/>
                </a:cubicBezTo>
                <a:lnTo>
                  <a:pt x="6947053" y="97918"/>
                </a:lnTo>
                <a:lnTo>
                  <a:pt x="7014363" y="97918"/>
                </a:lnTo>
                <a:cubicBezTo>
                  <a:pt x="7014363" y="71248"/>
                  <a:pt x="7012966" y="53087"/>
                  <a:pt x="7010044" y="43181"/>
                </a:cubicBezTo>
                <a:cubicBezTo>
                  <a:pt x="7007124" y="33275"/>
                  <a:pt x="7002678" y="25655"/>
                  <a:pt x="6996582" y="20575"/>
                </a:cubicBezTo>
                <a:cubicBezTo>
                  <a:pt x="6993027" y="17654"/>
                  <a:pt x="6988454" y="16130"/>
                  <a:pt x="6982613" y="16130"/>
                </a:cubicBezTo>
                <a:close/>
                <a:moveTo>
                  <a:pt x="5268239" y="5618734"/>
                </a:moveTo>
                <a:moveTo>
                  <a:pt x="3296056" y="16130"/>
                </a:moveTo>
                <a:cubicBezTo>
                  <a:pt x="3287548" y="16130"/>
                  <a:pt x="3280563" y="20320"/>
                  <a:pt x="3275101" y="28702"/>
                </a:cubicBezTo>
                <a:cubicBezTo>
                  <a:pt x="3265323" y="43434"/>
                  <a:pt x="3260496" y="63627"/>
                  <a:pt x="3260496" y="89281"/>
                </a:cubicBezTo>
                <a:lnTo>
                  <a:pt x="3260496" y="97918"/>
                </a:lnTo>
                <a:lnTo>
                  <a:pt x="3327806" y="97918"/>
                </a:lnTo>
                <a:cubicBezTo>
                  <a:pt x="3327806" y="71248"/>
                  <a:pt x="3326410" y="53087"/>
                  <a:pt x="3323488" y="43181"/>
                </a:cubicBezTo>
                <a:cubicBezTo>
                  <a:pt x="3320568" y="33275"/>
                  <a:pt x="3316123" y="25655"/>
                  <a:pt x="3310026" y="20575"/>
                </a:cubicBezTo>
                <a:cubicBezTo>
                  <a:pt x="3306470" y="17654"/>
                  <a:pt x="3301899" y="16130"/>
                  <a:pt x="3296056" y="16130"/>
                </a:cubicBezTo>
                <a:close/>
                <a:moveTo>
                  <a:pt x="5268239" y="5618734"/>
                </a:moveTo>
                <a:moveTo>
                  <a:pt x="2642261" y="16130"/>
                </a:moveTo>
                <a:cubicBezTo>
                  <a:pt x="2633752" y="16130"/>
                  <a:pt x="2626767" y="20320"/>
                  <a:pt x="2621305" y="28702"/>
                </a:cubicBezTo>
                <a:cubicBezTo>
                  <a:pt x="2611527" y="43434"/>
                  <a:pt x="2606701" y="63627"/>
                  <a:pt x="2606701" y="89281"/>
                </a:cubicBezTo>
                <a:lnTo>
                  <a:pt x="2606701" y="97918"/>
                </a:lnTo>
                <a:lnTo>
                  <a:pt x="2674011" y="97918"/>
                </a:lnTo>
                <a:cubicBezTo>
                  <a:pt x="2674011" y="71248"/>
                  <a:pt x="2672614" y="53087"/>
                  <a:pt x="2669692" y="43181"/>
                </a:cubicBezTo>
                <a:cubicBezTo>
                  <a:pt x="2666771" y="33275"/>
                  <a:pt x="2662327" y="25655"/>
                  <a:pt x="2656230" y="20575"/>
                </a:cubicBezTo>
                <a:cubicBezTo>
                  <a:pt x="2652674" y="17654"/>
                  <a:pt x="2648102" y="16130"/>
                  <a:pt x="2642261" y="16130"/>
                </a:cubicBezTo>
                <a:close/>
                <a:moveTo>
                  <a:pt x="5268239" y="5618734"/>
                </a:moveTo>
                <a:moveTo>
                  <a:pt x="6586753" y="6986"/>
                </a:moveTo>
                <a:lnTo>
                  <a:pt x="6704737" y="6986"/>
                </a:lnTo>
                <a:lnTo>
                  <a:pt x="6704737" y="16130"/>
                </a:lnTo>
                <a:cubicBezTo>
                  <a:pt x="6696101" y="16511"/>
                  <a:pt x="6690131" y="18924"/>
                  <a:pt x="6686956" y="23495"/>
                </a:cubicBezTo>
                <a:cubicBezTo>
                  <a:pt x="6683781" y="28194"/>
                  <a:pt x="6682130" y="37212"/>
                  <a:pt x="6682130" y="50800"/>
                </a:cubicBezTo>
                <a:lnTo>
                  <a:pt x="6682130" y="163831"/>
                </a:lnTo>
                <a:lnTo>
                  <a:pt x="6748552" y="48895"/>
                </a:lnTo>
                <a:cubicBezTo>
                  <a:pt x="6748425" y="36576"/>
                  <a:pt x="6746519" y="28068"/>
                  <a:pt x="6743091" y="23369"/>
                </a:cubicBezTo>
                <a:cubicBezTo>
                  <a:pt x="6739662" y="18543"/>
                  <a:pt x="6733946" y="16130"/>
                  <a:pt x="6726200" y="16130"/>
                </a:cubicBezTo>
                <a:lnTo>
                  <a:pt x="6726200" y="6986"/>
                </a:lnTo>
                <a:lnTo>
                  <a:pt x="6844182" y="6986"/>
                </a:lnTo>
                <a:lnTo>
                  <a:pt x="6844182" y="16130"/>
                </a:lnTo>
                <a:cubicBezTo>
                  <a:pt x="6835292" y="16256"/>
                  <a:pt x="6828689" y="18543"/>
                  <a:pt x="6824370" y="22861"/>
                </a:cubicBezTo>
                <a:cubicBezTo>
                  <a:pt x="6820053" y="27051"/>
                  <a:pt x="6817893" y="35433"/>
                  <a:pt x="6817893" y="47625"/>
                </a:cubicBezTo>
                <a:lnTo>
                  <a:pt x="6817893" y="195073"/>
                </a:lnTo>
                <a:cubicBezTo>
                  <a:pt x="6817893" y="208788"/>
                  <a:pt x="6819926" y="217932"/>
                  <a:pt x="6823736" y="222505"/>
                </a:cubicBezTo>
                <a:cubicBezTo>
                  <a:pt x="6827673" y="227204"/>
                  <a:pt x="6834403" y="229489"/>
                  <a:pt x="6844182" y="229489"/>
                </a:cubicBezTo>
                <a:lnTo>
                  <a:pt x="6844182" y="238633"/>
                </a:lnTo>
                <a:lnTo>
                  <a:pt x="6726200" y="238633"/>
                </a:lnTo>
                <a:lnTo>
                  <a:pt x="6726200" y="229489"/>
                </a:lnTo>
                <a:cubicBezTo>
                  <a:pt x="6741058" y="229489"/>
                  <a:pt x="6748552" y="218440"/>
                  <a:pt x="6748552" y="196215"/>
                </a:cubicBezTo>
                <a:lnTo>
                  <a:pt x="6748552" y="82805"/>
                </a:lnTo>
                <a:lnTo>
                  <a:pt x="6682130" y="196215"/>
                </a:lnTo>
                <a:cubicBezTo>
                  <a:pt x="6682257" y="217932"/>
                  <a:pt x="6689878" y="228981"/>
                  <a:pt x="6704737" y="229489"/>
                </a:cubicBezTo>
                <a:lnTo>
                  <a:pt x="6704737" y="238633"/>
                </a:lnTo>
                <a:lnTo>
                  <a:pt x="6586753" y="238633"/>
                </a:lnTo>
                <a:lnTo>
                  <a:pt x="6586753" y="229489"/>
                </a:lnTo>
                <a:cubicBezTo>
                  <a:pt x="6596152" y="229489"/>
                  <a:pt x="6602882" y="226823"/>
                  <a:pt x="6606819" y="221488"/>
                </a:cubicBezTo>
                <a:cubicBezTo>
                  <a:pt x="6610756" y="216281"/>
                  <a:pt x="6612789" y="207011"/>
                  <a:pt x="6612789" y="193802"/>
                </a:cubicBezTo>
                <a:lnTo>
                  <a:pt x="6612789" y="50800"/>
                </a:lnTo>
                <a:cubicBezTo>
                  <a:pt x="6612789" y="27687"/>
                  <a:pt x="6604026" y="16130"/>
                  <a:pt x="6586753" y="16130"/>
                </a:cubicBezTo>
                <a:close/>
                <a:moveTo>
                  <a:pt x="5277383" y="5618734"/>
                </a:moveTo>
                <a:moveTo>
                  <a:pt x="6294145" y="6986"/>
                </a:moveTo>
                <a:lnTo>
                  <a:pt x="6412128" y="6986"/>
                </a:lnTo>
                <a:lnTo>
                  <a:pt x="6412128" y="16130"/>
                </a:lnTo>
                <a:cubicBezTo>
                  <a:pt x="6403874" y="16511"/>
                  <a:pt x="6398031" y="18543"/>
                  <a:pt x="6394603" y="22606"/>
                </a:cubicBezTo>
                <a:cubicBezTo>
                  <a:pt x="6391174" y="26544"/>
                  <a:pt x="6389523" y="35561"/>
                  <a:pt x="6389523" y="49531"/>
                </a:cubicBezTo>
                <a:lnTo>
                  <a:pt x="6389523" y="110744"/>
                </a:lnTo>
                <a:lnTo>
                  <a:pt x="6455943" y="110744"/>
                </a:lnTo>
                <a:lnTo>
                  <a:pt x="6455943" y="49531"/>
                </a:lnTo>
                <a:cubicBezTo>
                  <a:pt x="6455943" y="37974"/>
                  <a:pt x="6454674" y="29592"/>
                  <a:pt x="6452261" y="24131"/>
                </a:cubicBezTo>
                <a:cubicBezTo>
                  <a:pt x="6449720" y="18796"/>
                  <a:pt x="6443498" y="16130"/>
                  <a:pt x="6433591" y="16130"/>
                </a:cubicBezTo>
                <a:lnTo>
                  <a:pt x="6433591" y="6986"/>
                </a:lnTo>
                <a:lnTo>
                  <a:pt x="6551320" y="6986"/>
                </a:lnTo>
                <a:lnTo>
                  <a:pt x="6551320" y="16130"/>
                </a:lnTo>
                <a:cubicBezTo>
                  <a:pt x="6541795" y="16130"/>
                  <a:pt x="6535065" y="18415"/>
                  <a:pt x="6531128" y="23242"/>
                </a:cubicBezTo>
                <a:cubicBezTo>
                  <a:pt x="6527317" y="27940"/>
                  <a:pt x="6525286" y="35814"/>
                  <a:pt x="6525286" y="46863"/>
                </a:cubicBezTo>
                <a:lnTo>
                  <a:pt x="6525286" y="194311"/>
                </a:lnTo>
                <a:cubicBezTo>
                  <a:pt x="6525286" y="208788"/>
                  <a:pt x="6527191" y="218187"/>
                  <a:pt x="6531001" y="222505"/>
                </a:cubicBezTo>
                <a:cubicBezTo>
                  <a:pt x="6534811" y="226823"/>
                  <a:pt x="6541541" y="229108"/>
                  <a:pt x="6551320" y="229489"/>
                </a:cubicBezTo>
                <a:lnTo>
                  <a:pt x="6551320" y="238633"/>
                </a:lnTo>
                <a:lnTo>
                  <a:pt x="6433591" y="238633"/>
                </a:lnTo>
                <a:lnTo>
                  <a:pt x="6433591" y="229489"/>
                </a:lnTo>
                <a:cubicBezTo>
                  <a:pt x="6441846" y="229363"/>
                  <a:pt x="6447689" y="227331"/>
                  <a:pt x="6450991" y="223648"/>
                </a:cubicBezTo>
                <a:cubicBezTo>
                  <a:pt x="6454292" y="219964"/>
                  <a:pt x="6455943" y="210694"/>
                  <a:pt x="6455943" y="196088"/>
                </a:cubicBezTo>
                <a:lnTo>
                  <a:pt x="6455943" y="126365"/>
                </a:lnTo>
                <a:lnTo>
                  <a:pt x="6389523" y="126365"/>
                </a:lnTo>
                <a:lnTo>
                  <a:pt x="6389523" y="194311"/>
                </a:lnTo>
                <a:cubicBezTo>
                  <a:pt x="6389523" y="209043"/>
                  <a:pt x="6391174" y="218568"/>
                  <a:pt x="6394603" y="222886"/>
                </a:cubicBezTo>
                <a:cubicBezTo>
                  <a:pt x="6398031" y="227331"/>
                  <a:pt x="6403874" y="229489"/>
                  <a:pt x="6412128" y="229489"/>
                </a:cubicBezTo>
                <a:lnTo>
                  <a:pt x="6412128" y="238633"/>
                </a:lnTo>
                <a:lnTo>
                  <a:pt x="6294145" y="238633"/>
                </a:lnTo>
                <a:lnTo>
                  <a:pt x="6294145" y="229489"/>
                </a:lnTo>
                <a:cubicBezTo>
                  <a:pt x="6303670" y="229489"/>
                  <a:pt x="6310402" y="227076"/>
                  <a:pt x="6314339" y="222124"/>
                </a:cubicBezTo>
                <a:cubicBezTo>
                  <a:pt x="6318149" y="217298"/>
                  <a:pt x="6320180" y="208026"/>
                  <a:pt x="6320180" y="194311"/>
                </a:cubicBezTo>
                <a:lnTo>
                  <a:pt x="6320180" y="52070"/>
                </a:lnTo>
                <a:cubicBezTo>
                  <a:pt x="6320180" y="37465"/>
                  <a:pt x="6318276" y="27940"/>
                  <a:pt x="6314466" y="23242"/>
                </a:cubicBezTo>
                <a:cubicBezTo>
                  <a:pt x="6310655" y="18415"/>
                  <a:pt x="6303925" y="16130"/>
                  <a:pt x="6294145" y="16130"/>
                </a:cubicBezTo>
                <a:close/>
                <a:moveTo>
                  <a:pt x="5277383" y="5618734"/>
                </a:moveTo>
                <a:moveTo>
                  <a:pt x="5766080" y="6986"/>
                </a:moveTo>
                <a:lnTo>
                  <a:pt x="5893842" y="6986"/>
                </a:lnTo>
                <a:cubicBezTo>
                  <a:pt x="5920638" y="6986"/>
                  <a:pt x="5942610" y="11812"/>
                  <a:pt x="5959627" y="21463"/>
                </a:cubicBezTo>
                <a:cubicBezTo>
                  <a:pt x="5976645" y="31115"/>
                  <a:pt x="5985155" y="45467"/>
                  <a:pt x="5985155" y="64389"/>
                </a:cubicBezTo>
                <a:cubicBezTo>
                  <a:pt x="5985155" y="90044"/>
                  <a:pt x="5967375" y="107315"/>
                  <a:pt x="5932069" y="116206"/>
                </a:cubicBezTo>
                <a:cubicBezTo>
                  <a:pt x="5979820" y="121794"/>
                  <a:pt x="6003696" y="141859"/>
                  <a:pt x="6003696" y="176150"/>
                </a:cubicBezTo>
                <a:cubicBezTo>
                  <a:pt x="6003696" y="196977"/>
                  <a:pt x="5994044" y="212599"/>
                  <a:pt x="5974740" y="223013"/>
                </a:cubicBezTo>
                <a:cubicBezTo>
                  <a:pt x="5955310" y="233426"/>
                  <a:pt x="5928894" y="238633"/>
                  <a:pt x="5895112" y="238633"/>
                </a:cubicBezTo>
                <a:lnTo>
                  <a:pt x="5766080" y="238633"/>
                </a:lnTo>
                <a:lnTo>
                  <a:pt x="5766080" y="229489"/>
                </a:lnTo>
                <a:cubicBezTo>
                  <a:pt x="5777382" y="228346"/>
                  <a:pt x="5784494" y="225680"/>
                  <a:pt x="5787288" y="221488"/>
                </a:cubicBezTo>
                <a:cubicBezTo>
                  <a:pt x="5789956" y="217425"/>
                  <a:pt x="5791352" y="209296"/>
                  <a:pt x="5791352" y="197231"/>
                </a:cubicBezTo>
                <a:lnTo>
                  <a:pt x="5791352" y="59182"/>
                </a:lnTo>
                <a:cubicBezTo>
                  <a:pt x="5791352" y="40513"/>
                  <a:pt x="5789829" y="28956"/>
                  <a:pt x="5786781" y="24257"/>
                </a:cubicBezTo>
                <a:cubicBezTo>
                  <a:pt x="5783732" y="19686"/>
                  <a:pt x="5776748" y="16892"/>
                  <a:pt x="5766080" y="16130"/>
                </a:cubicBezTo>
                <a:close/>
                <a:moveTo>
                  <a:pt x="5277383" y="5618734"/>
                </a:moveTo>
                <a:moveTo>
                  <a:pt x="5252492" y="6986"/>
                </a:moveTo>
                <a:lnTo>
                  <a:pt x="5380254" y="6986"/>
                </a:lnTo>
                <a:cubicBezTo>
                  <a:pt x="5407050" y="6986"/>
                  <a:pt x="5429021" y="11812"/>
                  <a:pt x="5446039" y="21463"/>
                </a:cubicBezTo>
                <a:cubicBezTo>
                  <a:pt x="5463057" y="31115"/>
                  <a:pt x="5471567" y="45467"/>
                  <a:pt x="5471567" y="64389"/>
                </a:cubicBezTo>
                <a:cubicBezTo>
                  <a:pt x="5471567" y="90044"/>
                  <a:pt x="5453787" y="107315"/>
                  <a:pt x="5418481" y="116206"/>
                </a:cubicBezTo>
                <a:cubicBezTo>
                  <a:pt x="5466232" y="121794"/>
                  <a:pt x="5490108" y="141859"/>
                  <a:pt x="5490108" y="176150"/>
                </a:cubicBezTo>
                <a:cubicBezTo>
                  <a:pt x="5490108" y="196977"/>
                  <a:pt x="5480456" y="212599"/>
                  <a:pt x="5461152" y="223013"/>
                </a:cubicBezTo>
                <a:cubicBezTo>
                  <a:pt x="5441721" y="233426"/>
                  <a:pt x="5415306" y="238633"/>
                  <a:pt x="5381524" y="238633"/>
                </a:cubicBezTo>
                <a:lnTo>
                  <a:pt x="5252492" y="238633"/>
                </a:lnTo>
                <a:lnTo>
                  <a:pt x="5252492" y="229489"/>
                </a:lnTo>
                <a:cubicBezTo>
                  <a:pt x="5263794" y="228346"/>
                  <a:pt x="5270906" y="225680"/>
                  <a:pt x="5273700" y="221488"/>
                </a:cubicBezTo>
                <a:cubicBezTo>
                  <a:pt x="5276368" y="217425"/>
                  <a:pt x="5277764" y="209296"/>
                  <a:pt x="5277764" y="197231"/>
                </a:cubicBezTo>
                <a:lnTo>
                  <a:pt x="5277764" y="59182"/>
                </a:lnTo>
                <a:cubicBezTo>
                  <a:pt x="5277764" y="40513"/>
                  <a:pt x="5276240" y="28956"/>
                  <a:pt x="5273193" y="24257"/>
                </a:cubicBezTo>
                <a:cubicBezTo>
                  <a:pt x="5270144" y="19686"/>
                  <a:pt x="5263160" y="16892"/>
                  <a:pt x="5252492" y="16130"/>
                </a:cubicBezTo>
                <a:close/>
                <a:moveTo>
                  <a:pt x="5277383" y="5618734"/>
                </a:moveTo>
                <a:moveTo>
                  <a:pt x="4993538" y="6986"/>
                </a:moveTo>
                <a:lnTo>
                  <a:pt x="5224551" y="6986"/>
                </a:lnTo>
                <a:lnTo>
                  <a:pt x="5224551" y="67438"/>
                </a:lnTo>
                <a:lnTo>
                  <a:pt x="5215407" y="67438"/>
                </a:lnTo>
                <a:cubicBezTo>
                  <a:pt x="5212360" y="50927"/>
                  <a:pt x="5208042" y="39244"/>
                  <a:pt x="5202200" y="32639"/>
                </a:cubicBezTo>
                <a:cubicBezTo>
                  <a:pt x="5196485" y="25908"/>
                  <a:pt x="5184800" y="22606"/>
                  <a:pt x="5167275" y="22606"/>
                </a:cubicBezTo>
                <a:lnTo>
                  <a:pt x="5143780" y="22606"/>
                </a:lnTo>
                <a:lnTo>
                  <a:pt x="5143780" y="191263"/>
                </a:lnTo>
                <a:cubicBezTo>
                  <a:pt x="5143780" y="207011"/>
                  <a:pt x="5145557" y="217298"/>
                  <a:pt x="5149368" y="221996"/>
                </a:cubicBezTo>
                <a:cubicBezTo>
                  <a:pt x="5153050" y="226823"/>
                  <a:pt x="5159908" y="229363"/>
                  <a:pt x="5169814" y="229489"/>
                </a:cubicBezTo>
                <a:lnTo>
                  <a:pt x="5169814" y="238633"/>
                </a:lnTo>
                <a:lnTo>
                  <a:pt x="5048402" y="238633"/>
                </a:lnTo>
                <a:lnTo>
                  <a:pt x="5048402" y="229489"/>
                </a:lnTo>
                <a:cubicBezTo>
                  <a:pt x="5058308" y="229489"/>
                  <a:pt x="5065039" y="226950"/>
                  <a:pt x="5068850" y="221743"/>
                </a:cubicBezTo>
                <a:cubicBezTo>
                  <a:pt x="5072532" y="216663"/>
                  <a:pt x="5074438" y="206502"/>
                  <a:pt x="5074438" y="191263"/>
                </a:cubicBezTo>
                <a:lnTo>
                  <a:pt x="5074438" y="22606"/>
                </a:lnTo>
                <a:lnTo>
                  <a:pt x="5051324" y="22606"/>
                </a:lnTo>
                <a:cubicBezTo>
                  <a:pt x="5035194" y="22606"/>
                  <a:pt x="5023892" y="25400"/>
                  <a:pt x="5017669" y="31243"/>
                </a:cubicBezTo>
                <a:cubicBezTo>
                  <a:pt x="5011319" y="37084"/>
                  <a:pt x="5006365" y="49023"/>
                  <a:pt x="5002810" y="67438"/>
                </a:cubicBezTo>
                <a:lnTo>
                  <a:pt x="4993538" y="67438"/>
                </a:lnTo>
                <a:close/>
                <a:moveTo>
                  <a:pt x="5277383" y="5618734"/>
                </a:moveTo>
                <a:moveTo>
                  <a:pt x="3947186" y="6986"/>
                </a:moveTo>
                <a:lnTo>
                  <a:pt x="4065169" y="6986"/>
                </a:lnTo>
                <a:lnTo>
                  <a:pt x="4065169" y="16130"/>
                </a:lnTo>
                <a:cubicBezTo>
                  <a:pt x="4056660" y="16511"/>
                  <a:pt x="4050818" y="18415"/>
                  <a:pt x="4047515" y="22225"/>
                </a:cubicBezTo>
                <a:cubicBezTo>
                  <a:pt x="4044213" y="25908"/>
                  <a:pt x="4042563" y="35306"/>
                  <a:pt x="4042563" y="50546"/>
                </a:cubicBezTo>
                <a:lnTo>
                  <a:pt x="4042563" y="186309"/>
                </a:lnTo>
                <a:cubicBezTo>
                  <a:pt x="4042563" y="202565"/>
                  <a:pt x="4044213" y="212725"/>
                  <a:pt x="4047643" y="216917"/>
                </a:cubicBezTo>
                <a:cubicBezTo>
                  <a:pt x="4051071" y="221234"/>
                  <a:pt x="4058564" y="223267"/>
                  <a:pt x="4070121" y="223267"/>
                </a:cubicBezTo>
                <a:lnTo>
                  <a:pt x="4083456" y="223267"/>
                </a:lnTo>
                <a:cubicBezTo>
                  <a:pt x="4093870" y="223267"/>
                  <a:pt x="4100729" y="221362"/>
                  <a:pt x="4104031" y="217298"/>
                </a:cubicBezTo>
                <a:cubicBezTo>
                  <a:pt x="4107332" y="213361"/>
                  <a:pt x="4108983" y="203455"/>
                  <a:pt x="4108983" y="187580"/>
                </a:cubicBezTo>
                <a:lnTo>
                  <a:pt x="4108983" y="53087"/>
                </a:lnTo>
                <a:cubicBezTo>
                  <a:pt x="4108983" y="37338"/>
                  <a:pt x="4107460" y="27306"/>
                  <a:pt x="4104412" y="22861"/>
                </a:cubicBezTo>
                <a:cubicBezTo>
                  <a:pt x="4101363" y="18415"/>
                  <a:pt x="4095394" y="16130"/>
                  <a:pt x="4086631" y="16130"/>
                </a:cubicBezTo>
                <a:lnTo>
                  <a:pt x="4086631" y="6986"/>
                </a:lnTo>
                <a:lnTo>
                  <a:pt x="4204614" y="6986"/>
                </a:lnTo>
                <a:lnTo>
                  <a:pt x="4204614" y="16130"/>
                </a:lnTo>
                <a:cubicBezTo>
                  <a:pt x="4194836" y="16511"/>
                  <a:pt x="4188105" y="19050"/>
                  <a:pt x="4184168" y="23876"/>
                </a:cubicBezTo>
                <a:cubicBezTo>
                  <a:pt x="4180357" y="28830"/>
                  <a:pt x="4178325" y="37719"/>
                  <a:pt x="4178325" y="50546"/>
                </a:cubicBezTo>
                <a:lnTo>
                  <a:pt x="4178325" y="191263"/>
                </a:lnTo>
                <a:cubicBezTo>
                  <a:pt x="4178325" y="206502"/>
                  <a:pt x="4180104" y="216663"/>
                  <a:pt x="4183406" y="221615"/>
                </a:cubicBezTo>
                <a:cubicBezTo>
                  <a:pt x="4186835" y="226695"/>
                  <a:pt x="4193946" y="229363"/>
                  <a:pt x="4204614" y="229489"/>
                </a:cubicBezTo>
                <a:lnTo>
                  <a:pt x="4204614" y="299594"/>
                </a:lnTo>
                <a:lnTo>
                  <a:pt x="4195217" y="299594"/>
                </a:lnTo>
                <a:cubicBezTo>
                  <a:pt x="4193565" y="280417"/>
                  <a:pt x="4186835" y="265431"/>
                  <a:pt x="4175024" y="254763"/>
                </a:cubicBezTo>
                <a:cubicBezTo>
                  <a:pt x="4163213" y="243968"/>
                  <a:pt x="4142131" y="238633"/>
                  <a:pt x="4111650" y="238633"/>
                </a:cubicBezTo>
                <a:lnTo>
                  <a:pt x="3947186" y="238633"/>
                </a:lnTo>
                <a:lnTo>
                  <a:pt x="3947186" y="229489"/>
                </a:lnTo>
                <a:cubicBezTo>
                  <a:pt x="3957092" y="229489"/>
                  <a:pt x="3963950" y="226823"/>
                  <a:pt x="3967632" y="221615"/>
                </a:cubicBezTo>
                <a:cubicBezTo>
                  <a:pt x="3971315" y="216408"/>
                  <a:pt x="3973220" y="205994"/>
                  <a:pt x="3973220" y="190374"/>
                </a:cubicBezTo>
                <a:lnTo>
                  <a:pt x="3973220" y="53087"/>
                </a:lnTo>
                <a:cubicBezTo>
                  <a:pt x="3973220" y="36323"/>
                  <a:pt x="3971062" y="26036"/>
                  <a:pt x="3966998" y="22225"/>
                </a:cubicBezTo>
                <a:cubicBezTo>
                  <a:pt x="3962806" y="18288"/>
                  <a:pt x="3956202" y="16256"/>
                  <a:pt x="3947186" y="16130"/>
                </a:cubicBezTo>
                <a:close/>
                <a:moveTo>
                  <a:pt x="5277383" y="5618734"/>
                </a:moveTo>
                <a:moveTo>
                  <a:pt x="3545612" y="6986"/>
                </a:moveTo>
                <a:lnTo>
                  <a:pt x="3673374" y="6986"/>
                </a:lnTo>
                <a:cubicBezTo>
                  <a:pt x="3700170" y="6986"/>
                  <a:pt x="3722142" y="11812"/>
                  <a:pt x="3739160" y="21463"/>
                </a:cubicBezTo>
                <a:cubicBezTo>
                  <a:pt x="3756177" y="31115"/>
                  <a:pt x="3764687" y="45467"/>
                  <a:pt x="3764687" y="64389"/>
                </a:cubicBezTo>
                <a:cubicBezTo>
                  <a:pt x="3764687" y="90044"/>
                  <a:pt x="3746906" y="107315"/>
                  <a:pt x="3711600" y="116206"/>
                </a:cubicBezTo>
                <a:cubicBezTo>
                  <a:pt x="3759352" y="121794"/>
                  <a:pt x="3783229" y="141859"/>
                  <a:pt x="3783229" y="176150"/>
                </a:cubicBezTo>
                <a:cubicBezTo>
                  <a:pt x="3783229" y="196977"/>
                  <a:pt x="3773576" y="212599"/>
                  <a:pt x="3754273" y="223013"/>
                </a:cubicBezTo>
                <a:cubicBezTo>
                  <a:pt x="3734842" y="233426"/>
                  <a:pt x="3708425" y="238633"/>
                  <a:pt x="3674644" y="238633"/>
                </a:cubicBezTo>
                <a:lnTo>
                  <a:pt x="3545612" y="238633"/>
                </a:lnTo>
                <a:lnTo>
                  <a:pt x="3545612" y="229489"/>
                </a:lnTo>
                <a:cubicBezTo>
                  <a:pt x="3556914" y="228346"/>
                  <a:pt x="3564026" y="225680"/>
                  <a:pt x="3566820" y="221488"/>
                </a:cubicBezTo>
                <a:cubicBezTo>
                  <a:pt x="3569488" y="217425"/>
                  <a:pt x="3570885" y="209296"/>
                  <a:pt x="3570885" y="197231"/>
                </a:cubicBezTo>
                <a:lnTo>
                  <a:pt x="3570885" y="59182"/>
                </a:lnTo>
                <a:cubicBezTo>
                  <a:pt x="3570885" y="40513"/>
                  <a:pt x="3569361" y="28956"/>
                  <a:pt x="3566313" y="24257"/>
                </a:cubicBezTo>
                <a:cubicBezTo>
                  <a:pt x="3563264" y="19686"/>
                  <a:pt x="3556280" y="16892"/>
                  <a:pt x="3545612" y="16130"/>
                </a:cubicBezTo>
                <a:close/>
                <a:moveTo>
                  <a:pt x="5277383" y="5618734"/>
                </a:moveTo>
                <a:moveTo>
                  <a:pt x="2764815" y="6986"/>
                </a:moveTo>
                <a:lnTo>
                  <a:pt x="2881529" y="6986"/>
                </a:lnTo>
                <a:lnTo>
                  <a:pt x="2881529" y="16130"/>
                </a:lnTo>
                <a:cubicBezTo>
                  <a:pt x="2873401" y="17400"/>
                  <a:pt x="2867812" y="20701"/>
                  <a:pt x="2864764" y="25781"/>
                </a:cubicBezTo>
                <a:cubicBezTo>
                  <a:pt x="2861717" y="30862"/>
                  <a:pt x="2860192" y="39879"/>
                  <a:pt x="2860192" y="52832"/>
                </a:cubicBezTo>
                <a:lnTo>
                  <a:pt x="2860192" y="198756"/>
                </a:lnTo>
                <a:cubicBezTo>
                  <a:pt x="2860192" y="208281"/>
                  <a:pt x="2861462" y="214757"/>
                  <a:pt x="2864130" y="218187"/>
                </a:cubicBezTo>
                <a:cubicBezTo>
                  <a:pt x="2866796" y="221615"/>
                  <a:pt x="2871877" y="223267"/>
                  <a:pt x="2879496" y="223267"/>
                </a:cubicBezTo>
                <a:lnTo>
                  <a:pt x="2904770" y="223267"/>
                </a:lnTo>
                <a:cubicBezTo>
                  <a:pt x="2913279" y="223267"/>
                  <a:pt x="2918994" y="221743"/>
                  <a:pt x="2922042" y="218568"/>
                </a:cubicBezTo>
                <a:cubicBezTo>
                  <a:pt x="2925089" y="215393"/>
                  <a:pt x="2926613" y="208788"/>
                  <a:pt x="2926613" y="198756"/>
                </a:cubicBezTo>
                <a:lnTo>
                  <a:pt x="2926613" y="56515"/>
                </a:lnTo>
                <a:cubicBezTo>
                  <a:pt x="2926613" y="41656"/>
                  <a:pt x="2925217" y="31624"/>
                  <a:pt x="2922295" y="26289"/>
                </a:cubicBezTo>
                <a:cubicBezTo>
                  <a:pt x="2919375" y="20956"/>
                  <a:pt x="2913533" y="17654"/>
                  <a:pt x="2904770" y="16130"/>
                </a:cubicBezTo>
                <a:lnTo>
                  <a:pt x="2904770" y="6986"/>
                </a:lnTo>
                <a:lnTo>
                  <a:pt x="3017545" y="6986"/>
                </a:lnTo>
                <a:lnTo>
                  <a:pt x="3017545" y="16130"/>
                </a:lnTo>
                <a:cubicBezTo>
                  <a:pt x="3008910" y="17400"/>
                  <a:pt x="3003194" y="20701"/>
                  <a:pt x="3000274" y="25781"/>
                </a:cubicBezTo>
                <a:cubicBezTo>
                  <a:pt x="2997480" y="30862"/>
                  <a:pt x="2995956" y="40513"/>
                  <a:pt x="2995956" y="54738"/>
                </a:cubicBezTo>
                <a:lnTo>
                  <a:pt x="2995956" y="198756"/>
                </a:lnTo>
                <a:cubicBezTo>
                  <a:pt x="2995956" y="209043"/>
                  <a:pt x="2997352" y="215646"/>
                  <a:pt x="3000146" y="218694"/>
                </a:cubicBezTo>
                <a:cubicBezTo>
                  <a:pt x="3003068" y="221743"/>
                  <a:pt x="3008782" y="223267"/>
                  <a:pt x="3017545" y="223267"/>
                </a:cubicBezTo>
                <a:lnTo>
                  <a:pt x="3041040" y="223267"/>
                </a:lnTo>
                <a:cubicBezTo>
                  <a:pt x="3049550" y="223267"/>
                  <a:pt x="3055138" y="221869"/>
                  <a:pt x="3058058" y="218949"/>
                </a:cubicBezTo>
                <a:cubicBezTo>
                  <a:pt x="3060980" y="216027"/>
                  <a:pt x="3062376" y="209677"/>
                  <a:pt x="3062376" y="199771"/>
                </a:cubicBezTo>
                <a:lnTo>
                  <a:pt x="3062376" y="54738"/>
                </a:lnTo>
                <a:cubicBezTo>
                  <a:pt x="3062376" y="40768"/>
                  <a:pt x="3060980" y="31115"/>
                  <a:pt x="3058313" y="26036"/>
                </a:cubicBezTo>
                <a:cubicBezTo>
                  <a:pt x="3055519" y="20956"/>
                  <a:pt x="3049804" y="17654"/>
                  <a:pt x="3041040" y="16130"/>
                </a:cubicBezTo>
                <a:lnTo>
                  <a:pt x="3041040" y="6986"/>
                </a:lnTo>
                <a:lnTo>
                  <a:pt x="3158007" y="6986"/>
                </a:lnTo>
                <a:lnTo>
                  <a:pt x="3158007" y="16130"/>
                </a:lnTo>
                <a:cubicBezTo>
                  <a:pt x="3147848" y="16511"/>
                  <a:pt x="3140863" y="18924"/>
                  <a:pt x="3137180" y="23623"/>
                </a:cubicBezTo>
                <a:cubicBezTo>
                  <a:pt x="3133624" y="28449"/>
                  <a:pt x="3131719" y="38736"/>
                  <a:pt x="3131719" y="54738"/>
                </a:cubicBezTo>
                <a:lnTo>
                  <a:pt x="3131719" y="194056"/>
                </a:lnTo>
                <a:cubicBezTo>
                  <a:pt x="3131719" y="208026"/>
                  <a:pt x="3133750" y="217551"/>
                  <a:pt x="3137814" y="222250"/>
                </a:cubicBezTo>
                <a:cubicBezTo>
                  <a:pt x="3141879" y="227076"/>
                  <a:pt x="3148610" y="229489"/>
                  <a:pt x="3158007" y="229489"/>
                </a:cubicBezTo>
                <a:lnTo>
                  <a:pt x="3158007" y="299594"/>
                </a:lnTo>
                <a:lnTo>
                  <a:pt x="3148610" y="299594"/>
                </a:lnTo>
                <a:cubicBezTo>
                  <a:pt x="3146831" y="279781"/>
                  <a:pt x="3139719" y="264669"/>
                  <a:pt x="3127400" y="254255"/>
                </a:cubicBezTo>
                <a:cubicBezTo>
                  <a:pt x="3115081" y="243840"/>
                  <a:pt x="3095143" y="238633"/>
                  <a:pt x="3067583" y="238633"/>
                </a:cubicBezTo>
                <a:lnTo>
                  <a:pt x="2764815" y="238633"/>
                </a:lnTo>
                <a:lnTo>
                  <a:pt x="2764815" y="229489"/>
                </a:lnTo>
                <a:cubicBezTo>
                  <a:pt x="2776373" y="229489"/>
                  <a:pt x="2783611" y="226314"/>
                  <a:pt x="2786533" y="219964"/>
                </a:cubicBezTo>
                <a:cubicBezTo>
                  <a:pt x="2789327" y="213614"/>
                  <a:pt x="2790851" y="205613"/>
                  <a:pt x="2790851" y="196088"/>
                </a:cubicBezTo>
                <a:lnTo>
                  <a:pt x="2790851" y="52832"/>
                </a:lnTo>
                <a:cubicBezTo>
                  <a:pt x="2790851" y="39117"/>
                  <a:pt x="2789073" y="29719"/>
                  <a:pt x="2785770" y="24512"/>
                </a:cubicBezTo>
                <a:cubicBezTo>
                  <a:pt x="2782342" y="19431"/>
                  <a:pt x="2775357" y="16638"/>
                  <a:pt x="2764815" y="16130"/>
                </a:cubicBezTo>
                <a:close/>
                <a:moveTo>
                  <a:pt x="5277383" y="5618734"/>
                </a:moveTo>
                <a:moveTo>
                  <a:pt x="2146071" y="6986"/>
                </a:moveTo>
                <a:lnTo>
                  <a:pt x="2264436" y="6986"/>
                </a:lnTo>
                <a:lnTo>
                  <a:pt x="2264436" y="16130"/>
                </a:lnTo>
                <a:cubicBezTo>
                  <a:pt x="2254530" y="17654"/>
                  <a:pt x="2247926" y="21082"/>
                  <a:pt x="2244751" y="26417"/>
                </a:cubicBezTo>
                <a:cubicBezTo>
                  <a:pt x="2241576" y="31750"/>
                  <a:pt x="2239924" y="41530"/>
                  <a:pt x="2239924" y="55500"/>
                </a:cubicBezTo>
                <a:lnTo>
                  <a:pt x="2239924" y="110744"/>
                </a:lnTo>
                <a:lnTo>
                  <a:pt x="2257705" y="110744"/>
                </a:lnTo>
                <a:cubicBezTo>
                  <a:pt x="2298090" y="110744"/>
                  <a:pt x="2328443" y="116587"/>
                  <a:pt x="2349017" y="128017"/>
                </a:cubicBezTo>
                <a:cubicBezTo>
                  <a:pt x="2369464" y="139446"/>
                  <a:pt x="2379624" y="155449"/>
                  <a:pt x="2379624" y="175769"/>
                </a:cubicBezTo>
                <a:cubicBezTo>
                  <a:pt x="2379624" y="194819"/>
                  <a:pt x="2370608" y="210186"/>
                  <a:pt x="2352446" y="221488"/>
                </a:cubicBezTo>
                <a:cubicBezTo>
                  <a:pt x="2334286" y="232919"/>
                  <a:pt x="2307361" y="238633"/>
                  <a:pt x="2271674" y="238633"/>
                </a:cubicBezTo>
                <a:lnTo>
                  <a:pt x="2146071" y="238633"/>
                </a:lnTo>
                <a:lnTo>
                  <a:pt x="2146071" y="229489"/>
                </a:lnTo>
                <a:cubicBezTo>
                  <a:pt x="2155596" y="228219"/>
                  <a:pt x="2162074" y="224918"/>
                  <a:pt x="2165502" y="219964"/>
                </a:cubicBezTo>
                <a:cubicBezTo>
                  <a:pt x="2168805" y="214884"/>
                  <a:pt x="2170583" y="205613"/>
                  <a:pt x="2170583" y="192025"/>
                </a:cubicBezTo>
                <a:lnTo>
                  <a:pt x="2170583" y="52070"/>
                </a:lnTo>
                <a:cubicBezTo>
                  <a:pt x="2170583" y="39498"/>
                  <a:pt x="2168805" y="30734"/>
                  <a:pt x="2165249" y="25781"/>
                </a:cubicBezTo>
                <a:cubicBezTo>
                  <a:pt x="2161692" y="20829"/>
                  <a:pt x="2155215" y="17654"/>
                  <a:pt x="2146071" y="16130"/>
                </a:cubicBezTo>
                <a:close/>
                <a:moveTo>
                  <a:pt x="5277383" y="5618734"/>
                </a:moveTo>
                <a:moveTo>
                  <a:pt x="1423823" y="6986"/>
                </a:moveTo>
                <a:lnTo>
                  <a:pt x="1628039" y="6986"/>
                </a:lnTo>
                <a:lnTo>
                  <a:pt x="1628039" y="16130"/>
                </a:lnTo>
                <a:cubicBezTo>
                  <a:pt x="1611529" y="16511"/>
                  <a:pt x="1603274" y="26925"/>
                  <a:pt x="1603274" y="47371"/>
                </a:cubicBezTo>
                <a:lnTo>
                  <a:pt x="1603274" y="196215"/>
                </a:lnTo>
                <a:cubicBezTo>
                  <a:pt x="1603274" y="207645"/>
                  <a:pt x="1604924" y="216027"/>
                  <a:pt x="1608480" y="221234"/>
                </a:cubicBezTo>
                <a:cubicBezTo>
                  <a:pt x="1611910" y="226442"/>
                  <a:pt x="1618386" y="229108"/>
                  <a:pt x="1628039" y="229489"/>
                </a:cubicBezTo>
                <a:lnTo>
                  <a:pt x="1628039" y="238633"/>
                </a:lnTo>
                <a:lnTo>
                  <a:pt x="1505357" y="238633"/>
                </a:lnTo>
                <a:lnTo>
                  <a:pt x="1505357" y="229489"/>
                </a:lnTo>
                <a:cubicBezTo>
                  <a:pt x="1513611" y="229363"/>
                  <a:pt x="1520470" y="227331"/>
                  <a:pt x="1525804" y="223394"/>
                </a:cubicBezTo>
                <a:cubicBezTo>
                  <a:pt x="1531137" y="219583"/>
                  <a:pt x="1533805" y="210820"/>
                  <a:pt x="1533805" y="197231"/>
                </a:cubicBezTo>
                <a:lnTo>
                  <a:pt x="1533805" y="22606"/>
                </a:lnTo>
                <a:lnTo>
                  <a:pt x="1468399" y="22606"/>
                </a:lnTo>
                <a:lnTo>
                  <a:pt x="1468399" y="123952"/>
                </a:lnTo>
                <a:cubicBezTo>
                  <a:pt x="1468399" y="160401"/>
                  <a:pt x="1466621" y="185675"/>
                  <a:pt x="1462939" y="199518"/>
                </a:cubicBezTo>
                <a:cubicBezTo>
                  <a:pt x="1459383" y="213361"/>
                  <a:pt x="1452270" y="224029"/>
                  <a:pt x="1441857" y="231521"/>
                </a:cubicBezTo>
                <a:cubicBezTo>
                  <a:pt x="1431570" y="238888"/>
                  <a:pt x="1420393" y="242570"/>
                  <a:pt x="1408710" y="242570"/>
                </a:cubicBezTo>
                <a:cubicBezTo>
                  <a:pt x="1395502" y="242570"/>
                  <a:pt x="1384833" y="238633"/>
                  <a:pt x="1376833" y="230632"/>
                </a:cubicBezTo>
                <a:cubicBezTo>
                  <a:pt x="1368832" y="222631"/>
                  <a:pt x="1364895" y="213361"/>
                  <a:pt x="1364895" y="202946"/>
                </a:cubicBezTo>
                <a:cubicBezTo>
                  <a:pt x="1364895" y="192913"/>
                  <a:pt x="1367815" y="184658"/>
                  <a:pt x="1373658" y="178308"/>
                </a:cubicBezTo>
                <a:cubicBezTo>
                  <a:pt x="1379499" y="171958"/>
                  <a:pt x="1387120" y="168783"/>
                  <a:pt x="1396264" y="168783"/>
                </a:cubicBezTo>
                <a:cubicBezTo>
                  <a:pt x="1414043" y="168783"/>
                  <a:pt x="1422807" y="179451"/>
                  <a:pt x="1422807" y="201042"/>
                </a:cubicBezTo>
                <a:cubicBezTo>
                  <a:pt x="1422807" y="210694"/>
                  <a:pt x="1424711" y="215646"/>
                  <a:pt x="1428521" y="215646"/>
                </a:cubicBezTo>
                <a:cubicBezTo>
                  <a:pt x="1435761" y="215646"/>
                  <a:pt x="1441476" y="209550"/>
                  <a:pt x="1445412" y="197486"/>
                </a:cubicBezTo>
                <a:cubicBezTo>
                  <a:pt x="1449349" y="185420"/>
                  <a:pt x="1451382" y="160909"/>
                  <a:pt x="1451382" y="123952"/>
                </a:cubicBezTo>
                <a:lnTo>
                  <a:pt x="1451382" y="56515"/>
                </a:lnTo>
                <a:cubicBezTo>
                  <a:pt x="1451382" y="41275"/>
                  <a:pt x="1449223" y="30862"/>
                  <a:pt x="1445158" y="25274"/>
                </a:cubicBezTo>
                <a:cubicBezTo>
                  <a:pt x="1440967" y="19686"/>
                  <a:pt x="1433855" y="16638"/>
                  <a:pt x="1423823" y="16130"/>
                </a:cubicBezTo>
                <a:close/>
                <a:moveTo>
                  <a:pt x="5277383" y="5618734"/>
                </a:moveTo>
                <a:moveTo>
                  <a:pt x="1086637" y="6986"/>
                </a:moveTo>
                <a:lnTo>
                  <a:pt x="1204621" y="6986"/>
                </a:lnTo>
                <a:lnTo>
                  <a:pt x="1204621" y="16130"/>
                </a:lnTo>
                <a:cubicBezTo>
                  <a:pt x="1195985" y="16511"/>
                  <a:pt x="1190015" y="18924"/>
                  <a:pt x="1186840" y="23495"/>
                </a:cubicBezTo>
                <a:cubicBezTo>
                  <a:pt x="1183665" y="28194"/>
                  <a:pt x="1182015" y="37212"/>
                  <a:pt x="1182015" y="50800"/>
                </a:cubicBezTo>
                <a:lnTo>
                  <a:pt x="1182015" y="163831"/>
                </a:lnTo>
                <a:lnTo>
                  <a:pt x="1248435" y="48895"/>
                </a:lnTo>
                <a:cubicBezTo>
                  <a:pt x="1248309" y="36576"/>
                  <a:pt x="1246404" y="28068"/>
                  <a:pt x="1242974" y="23369"/>
                </a:cubicBezTo>
                <a:cubicBezTo>
                  <a:pt x="1239546" y="18543"/>
                  <a:pt x="1233831" y="16130"/>
                  <a:pt x="1226084" y="16130"/>
                </a:cubicBezTo>
                <a:lnTo>
                  <a:pt x="1226084" y="6986"/>
                </a:lnTo>
                <a:lnTo>
                  <a:pt x="1344067" y="6986"/>
                </a:lnTo>
                <a:lnTo>
                  <a:pt x="1344067" y="16130"/>
                </a:lnTo>
                <a:cubicBezTo>
                  <a:pt x="1335177" y="16256"/>
                  <a:pt x="1328573" y="18543"/>
                  <a:pt x="1324255" y="22861"/>
                </a:cubicBezTo>
                <a:cubicBezTo>
                  <a:pt x="1319936" y="27051"/>
                  <a:pt x="1317777" y="35306"/>
                  <a:pt x="1317777" y="47625"/>
                </a:cubicBezTo>
                <a:lnTo>
                  <a:pt x="1317777" y="195073"/>
                </a:lnTo>
                <a:cubicBezTo>
                  <a:pt x="1317777" y="208788"/>
                  <a:pt x="1319810" y="217932"/>
                  <a:pt x="1323620" y="222505"/>
                </a:cubicBezTo>
                <a:cubicBezTo>
                  <a:pt x="1327557" y="227204"/>
                  <a:pt x="1334287" y="229489"/>
                  <a:pt x="1344067" y="229489"/>
                </a:cubicBezTo>
                <a:lnTo>
                  <a:pt x="1344067" y="238633"/>
                </a:lnTo>
                <a:lnTo>
                  <a:pt x="1226084" y="238633"/>
                </a:lnTo>
                <a:lnTo>
                  <a:pt x="1226084" y="229489"/>
                </a:lnTo>
                <a:cubicBezTo>
                  <a:pt x="1240943" y="229489"/>
                  <a:pt x="1248435" y="218440"/>
                  <a:pt x="1248435" y="196215"/>
                </a:cubicBezTo>
                <a:lnTo>
                  <a:pt x="1248435" y="82805"/>
                </a:lnTo>
                <a:lnTo>
                  <a:pt x="1182015" y="196215"/>
                </a:lnTo>
                <a:cubicBezTo>
                  <a:pt x="1182142" y="217932"/>
                  <a:pt x="1189762" y="228981"/>
                  <a:pt x="1204621" y="229489"/>
                </a:cubicBezTo>
                <a:lnTo>
                  <a:pt x="1204621" y="238633"/>
                </a:lnTo>
                <a:lnTo>
                  <a:pt x="1086637" y="238633"/>
                </a:lnTo>
                <a:lnTo>
                  <a:pt x="1086637" y="229489"/>
                </a:lnTo>
                <a:cubicBezTo>
                  <a:pt x="1096035" y="229489"/>
                  <a:pt x="1102767" y="226823"/>
                  <a:pt x="1106704" y="221488"/>
                </a:cubicBezTo>
                <a:cubicBezTo>
                  <a:pt x="1110640" y="216281"/>
                  <a:pt x="1112673" y="207011"/>
                  <a:pt x="1112673" y="193802"/>
                </a:cubicBezTo>
                <a:lnTo>
                  <a:pt x="1112673" y="50800"/>
                </a:lnTo>
                <a:cubicBezTo>
                  <a:pt x="1112673" y="27687"/>
                  <a:pt x="1103910" y="16130"/>
                  <a:pt x="1086637" y="16130"/>
                </a:cubicBezTo>
                <a:close/>
                <a:moveTo>
                  <a:pt x="5277383" y="5618734"/>
                </a:moveTo>
                <a:moveTo>
                  <a:pt x="813041" y="6986"/>
                </a:moveTo>
                <a:lnTo>
                  <a:pt x="940842" y="6986"/>
                </a:lnTo>
                <a:cubicBezTo>
                  <a:pt x="967638" y="6986"/>
                  <a:pt x="989610" y="11812"/>
                  <a:pt x="1006627" y="21463"/>
                </a:cubicBezTo>
                <a:cubicBezTo>
                  <a:pt x="1023646" y="31115"/>
                  <a:pt x="1032154" y="45467"/>
                  <a:pt x="1032154" y="64389"/>
                </a:cubicBezTo>
                <a:cubicBezTo>
                  <a:pt x="1032154" y="90044"/>
                  <a:pt x="1014374" y="107315"/>
                  <a:pt x="979068" y="116206"/>
                </a:cubicBezTo>
                <a:cubicBezTo>
                  <a:pt x="1026821" y="121794"/>
                  <a:pt x="1050696" y="141859"/>
                  <a:pt x="1050696" y="176150"/>
                </a:cubicBezTo>
                <a:cubicBezTo>
                  <a:pt x="1050696" y="196977"/>
                  <a:pt x="1041045" y="212599"/>
                  <a:pt x="1021740" y="223013"/>
                </a:cubicBezTo>
                <a:cubicBezTo>
                  <a:pt x="1002310" y="233426"/>
                  <a:pt x="975893" y="238633"/>
                  <a:pt x="942112" y="238633"/>
                </a:cubicBezTo>
                <a:lnTo>
                  <a:pt x="813041" y="238633"/>
                </a:lnTo>
                <a:lnTo>
                  <a:pt x="813041" y="229489"/>
                </a:lnTo>
                <a:cubicBezTo>
                  <a:pt x="824433" y="228346"/>
                  <a:pt x="831507" y="225680"/>
                  <a:pt x="834225" y="221488"/>
                </a:cubicBezTo>
                <a:cubicBezTo>
                  <a:pt x="836956" y="217425"/>
                  <a:pt x="838314" y="209296"/>
                  <a:pt x="838314" y="197231"/>
                </a:cubicBezTo>
                <a:lnTo>
                  <a:pt x="838314" y="59182"/>
                </a:lnTo>
                <a:cubicBezTo>
                  <a:pt x="838314" y="40513"/>
                  <a:pt x="836790" y="28956"/>
                  <a:pt x="833730" y="24257"/>
                </a:cubicBezTo>
                <a:cubicBezTo>
                  <a:pt x="830682" y="19686"/>
                  <a:pt x="823773" y="16892"/>
                  <a:pt x="813041" y="16130"/>
                </a:cubicBezTo>
                <a:close/>
                <a:moveTo>
                  <a:pt x="5277383" y="5618734"/>
                </a:moveTo>
                <a:moveTo>
                  <a:pt x="654685" y="6986"/>
                </a:moveTo>
                <a:lnTo>
                  <a:pt x="775868" y="6986"/>
                </a:lnTo>
                <a:lnTo>
                  <a:pt x="775868" y="16130"/>
                </a:lnTo>
                <a:cubicBezTo>
                  <a:pt x="768096" y="16130"/>
                  <a:pt x="762114" y="18162"/>
                  <a:pt x="757898" y="22352"/>
                </a:cubicBezTo>
                <a:cubicBezTo>
                  <a:pt x="753682" y="26417"/>
                  <a:pt x="751586" y="36323"/>
                  <a:pt x="751586" y="52070"/>
                </a:cubicBezTo>
                <a:lnTo>
                  <a:pt x="751586" y="184150"/>
                </a:lnTo>
                <a:cubicBezTo>
                  <a:pt x="751586" y="201295"/>
                  <a:pt x="753402" y="212980"/>
                  <a:pt x="757034" y="219202"/>
                </a:cubicBezTo>
                <a:cubicBezTo>
                  <a:pt x="760667" y="225425"/>
                  <a:pt x="766940" y="228855"/>
                  <a:pt x="775868" y="229489"/>
                </a:cubicBezTo>
                <a:lnTo>
                  <a:pt x="775868" y="238633"/>
                </a:lnTo>
                <a:lnTo>
                  <a:pt x="657670" y="238633"/>
                </a:lnTo>
                <a:lnTo>
                  <a:pt x="657670" y="229489"/>
                </a:lnTo>
                <a:cubicBezTo>
                  <a:pt x="674015" y="228600"/>
                  <a:pt x="682193" y="214757"/>
                  <a:pt x="682193" y="187833"/>
                </a:cubicBezTo>
                <a:lnTo>
                  <a:pt x="682193" y="134113"/>
                </a:lnTo>
                <a:cubicBezTo>
                  <a:pt x="676250" y="134367"/>
                  <a:pt x="672859" y="134620"/>
                  <a:pt x="672033" y="134620"/>
                </a:cubicBezTo>
                <a:cubicBezTo>
                  <a:pt x="669557" y="134620"/>
                  <a:pt x="665671" y="134367"/>
                  <a:pt x="660387" y="134113"/>
                </a:cubicBezTo>
                <a:lnTo>
                  <a:pt x="620992" y="238633"/>
                </a:lnTo>
                <a:lnTo>
                  <a:pt x="529311" y="238633"/>
                </a:lnTo>
                <a:lnTo>
                  <a:pt x="529311" y="229489"/>
                </a:lnTo>
                <a:cubicBezTo>
                  <a:pt x="547307" y="229363"/>
                  <a:pt x="560108" y="219075"/>
                  <a:pt x="567715" y="198756"/>
                </a:cubicBezTo>
                <a:lnTo>
                  <a:pt x="594474" y="126619"/>
                </a:lnTo>
                <a:cubicBezTo>
                  <a:pt x="559448" y="115698"/>
                  <a:pt x="541947" y="96139"/>
                  <a:pt x="541947" y="67692"/>
                </a:cubicBezTo>
                <a:cubicBezTo>
                  <a:pt x="541947" y="53087"/>
                  <a:pt x="546570" y="40768"/>
                  <a:pt x="555816" y="30481"/>
                </a:cubicBezTo>
                <a:cubicBezTo>
                  <a:pt x="565074" y="20194"/>
                  <a:pt x="575932" y="13717"/>
                  <a:pt x="588404" y="11050"/>
                </a:cubicBezTo>
                <a:cubicBezTo>
                  <a:pt x="600875" y="8256"/>
                  <a:pt x="622973" y="6986"/>
                  <a:pt x="654685" y="6986"/>
                </a:cubicBezTo>
                <a:close/>
                <a:moveTo>
                  <a:pt x="5277383" y="5618734"/>
                </a:moveTo>
                <a:moveTo>
                  <a:pt x="0" y="6986"/>
                </a:moveTo>
                <a:lnTo>
                  <a:pt x="257467" y="6986"/>
                </a:lnTo>
                <a:lnTo>
                  <a:pt x="257467" y="16130"/>
                </a:lnTo>
                <a:cubicBezTo>
                  <a:pt x="246571" y="17273"/>
                  <a:pt x="239459" y="20194"/>
                  <a:pt x="236157" y="24893"/>
                </a:cubicBezTo>
                <a:cubicBezTo>
                  <a:pt x="232855" y="29592"/>
                  <a:pt x="231204" y="39625"/>
                  <a:pt x="231204" y="54738"/>
                </a:cubicBezTo>
                <a:lnTo>
                  <a:pt x="231204" y="192787"/>
                </a:lnTo>
                <a:cubicBezTo>
                  <a:pt x="231204" y="207392"/>
                  <a:pt x="233020" y="217044"/>
                  <a:pt x="236652" y="221743"/>
                </a:cubicBezTo>
                <a:cubicBezTo>
                  <a:pt x="240284" y="226569"/>
                  <a:pt x="247231" y="229108"/>
                  <a:pt x="257467" y="229489"/>
                </a:cubicBezTo>
                <a:lnTo>
                  <a:pt x="257467" y="238633"/>
                </a:lnTo>
                <a:lnTo>
                  <a:pt x="139522" y="238633"/>
                </a:lnTo>
                <a:lnTo>
                  <a:pt x="139522" y="229489"/>
                </a:lnTo>
                <a:cubicBezTo>
                  <a:pt x="149758" y="229489"/>
                  <a:pt x="156032" y="226695"/>
                  <a:pt x="158344" y="221362"/>
                </a:cubicBezTo>
                <a:cubicBezTo>
                  <a:pt x="160668" y="215900"/>
                  <a:pt x="161823" y="206883"/>
                  <a:pt x="161823" y="194564"/>
                </a:cubicBezTo>
                <a:lnTo>
                  <a:pt x="161823" y="22606"/>
                </a:lnTo>
                <a:lnTo>
                  <a:pt x="95403" y="22606"/>
                </a:lnTo>
                <a:lnTo>
                  <a:pt x="95403" y="192787"/>
                </a:lnTo>
                <a:cubicBezTo>
                  <a:pt x="95403" y="208026"/>
                  <a:pt x="96901" y="217932"/>
                  <a:pt x="99873" y="222505"/>
                </a:cubicBezTo>
                <a:cubicBezTo>
                  <a:pt x="102845" y="227204"/>
                  <a:pt x="108877" y="229489"/>
                  <a:pt x="117958" y="229489"/>
                </a:cubicBezTo>
                <a:lnTo>
                  <a:pt x="117958" y="238633"/>
                </a:lnTo>
                <a:lnTo>
                  <a:pt x="0" y="238633"/>
                </a:lnTo>
                <a:lnTo>
                  <a:pt x="0" y="229489"/>
                </a:lnTo>
                <a:cubicBezTo>
                  <a:pt x="10084" y="229363"/>
                  <a:pt x="16942" y="226695"/>
                  <a:pt x="20574" y="221743"/>
                </a:cubicBezTo>
                <a:cubicBezTo>
                  <a:pt x="24206" y="216789"/>
                  <a:pt x="26022" y="206249"/>
                  <a:pt x="26022" y="190119"/>
                </a:cubicBezTo>
                <a:lnTo>
                  <a:pt x="26022" y="51563"/>
                </a:lnTo>
                <a:cubicBezTo>
                  <a:pt x="26022" y="36323"/>
                  <a:pt x="24003" y="26670"/>
                  <a:pt x="19952" y="22480"/>
                </a:cubicBezTo>
                <a:cubicBezTo>
                  <a:pt x="15900" y="18288"/>
                  <a:pt x="9258" y="16130"/>
                  <a:pt x="0" y="16130"/>
                </a:cubicBezTo>
                <a:close/>
                <a:moveTo>
                  <a:pt x="5277383" y="5618734"/>
                </a:moveTo>
                <a:moveTo>
                  <a:pt x="6986423" y="0"/>
                </a:moveTo>
                <a:cubicBezTo>
                  <a:pt x="7009791" y="0"/>
                  <a:pt x="7030238" y="9652"/>
                  <a:pt x="7047510" y="28830"/>
                </a:cubicBezTo>
                <a:cubicBezTo>
                  <a:pt x="7064781" y="48133"/>
                  <a:pt x="7074053" y="76708"/>
                  <a:pt x="7075323" y="114555"/>
                </a:cubicBezTo>
                <a:lnTo>
                  <a:pt x="6948195" y="114555"/>
                </a:lnTo>
                <a:cubicBezTo>
                  <a:pt x="6949719" y="145288"/>
                  <a:pt x="6957848" y="169545"/>
                  <a:pt x="6972706" y="187325"/>
                </a:cubicBezTo>
                <a:cubicBezTo>
                  <a:pt x="6984137" y="201042"/>
                  <a:pt x="6997853" y="207900"/>
                  <a:pt x="7013854" y="207900"/>
                </a:cubicBezTo>
                <a:cubicBezTo>
                  <a:pt x="7023761" y="207900"/>
                  <a:pt x="7032778" y="205106"/>
                  <a:pt x="7040905" y="199644"/>
                </a:cubicBezTo>
                <a:cubicBezTo>
                  <a:pt x="7049033" y="194056"/>
                  <a:pt x="7057669" y="184150"/>
                  <a:pt x="7066941" y="169800"/>
                </a:cubicBezTo>
                <a:lnTo>
                  <a:pt x="7075323" y="175261"/>
                </a:lnTo>
                <a:cubicBezTo>
                  <a:pt x="7062750" y="200788"/>
                  <a:pt x="7048906" y="218949"/>
                  <a:pt x="7033666" y="229617"/>
                </a:cubicBezTo>
                <a:cubicBezTo>
                  <a:pt x="7018553" y="240284"/>
                  <a:pt x="7000901" y="245619"/>
                  <a:pt x="6980962" y="245619"/>
                </a:cubicBezTo>
                <a:cubicBezTo>
                  <a:pt x="6946544" y="245619"/>
                  <a:pt x="6920510" y="232411"/>
                  <a:pt x="6902856" y="205994"/>
                </a:cubicBezTo>
                <a:cubicBezTo>
                  <a:pt x="6888632" y="184658"/>
                  <a:pt x="6881520" y="158243"/>
                  <a:pt x="6881520" y="126619"/>
                </a:cubicBezTo>
                <a:cubicBezTo>
                  <a:pt x="6881520" y="88012"/>
                  <a:pt x="6892062" y="57277"/>
                  <a:pt x="6912890" y="34290"/>
                </a:cubicBezTo>
                <a:cubicBezTo>
                  <a:pt x="6933844" y="11431"/>
                  <a:pt x="6958355" y="0"/>
                  <a:pt x="6986423" y="0"/>
                </a:cubicBezTo>
                <a:close/>
                <a:moveTo>
                  <a:pt x="5284369" y="5618734"/>
                </a:moveTo>
                <a:moveTo>
                  <a:pt x="6155843" y="0"/>
                </a:moveTo>
                <a:cubicBezTo>
                  <a:pt x="6177814" y="0"/>
                  <a:pt x="6195213" y="4700"/>
                  <a:pt x="6208040" y="13970"/>
                </a:cubicBezTo>
                <a:cubicBezTo>
                  <a:pt x="6220740" y="23369"/>
                  <a:pt x="6229121" y="33529"/>
                  <a:pt x="6232931" y="44324"/>
                </a:cubicBezTo>
                <a:cubicBezTo>
                  <a:pt x="6235217" y="51308"/>
                  <a:pt x="6236361" y="67311"/>
                  <a:pt x="6236361" y="92202"/>
                </a:cubicBezTo>
                <a:lnTo>
                  <a:pt x="6236361" y="182119"/>
                </a:lnTo>
                <a:cubicBezTo>
                  <a:pt x="6236361" y="192659"/>
                  <a:pt x="6236741" y="199390"/>
                  <a:pt x="6237630" y="202057"/>
                </a:cubicBezTo>
                <a:cubicBezTo>
                  <a:pt x="6238392" y="204851"/>
                  <a:pt x="6239663" y="206883"/>
                  <a:pt x="6241314" y="208154"/>
                </a:cubicBezTo>
                <a:cubicBezTo>
                  <a:pt x="6242965" y="209550"/>
                  <a:pt x="6244869" y="210186"/>
                  <a:pt x="6247028" y="210186"/>
                </a:cubicBezTo>
                <a:cubicBezTo>
                  <a:pt x="6251346" y="210186"/>
                  <a:pt x="6255665" y="207138"/>
                  <a:pt x="6260110" y="201042"/>
                </a:cubicBezTo>
                <a:lnTo>
                  <a:pt x="6267603" y="206883"/>
                </a:lnTo>
                <a:cubicBezTo>
                  <a:pt x="6259348" y="219202"/>
                  <a:pt x="6250839" y="228093"/>
                  <a:pt x="6241949" y="233554"/>
                </a:cubicBezTo>
                <a:cubicBezTo>
                  <a:pt x="6233058" y="239142"/>
                  <a:pt x="6223026" y="241808"/>
                  <a:pt x="6211850" y="241808"/>
                </a:cubicBezTo>
                <a:cubicBezTo>
                  <a:pt x="6198641" y="241808"/>
                  <a:pt x="6188354" y="238761"/>
                  <a:pt x="6180862" y="232538"/>
                </a:cubicBezTo>
                <a:cubicBezTo>
                  <a:pt x="6173368" y="226442"/>
                  <a:pt x="6168924" y="217044"/>
                  <a:pt x="6167273" y="204470"/>
                </a:cubicBezTo>
                <a:cubicBezTo>
                  <a:pt x="6138951" y="229363"/>
                  <a:pt x="6113679" y="241808"/>
                  <a:pt x="6091200" y="241808"/>
                </a:cubicBezTo>
                <a:cubicBezTo>
                  <a:pt x="6077992" y="241808"/>
                  <a:pt x="6066943" y="237490"/>
                  <a:pt x="6058180" y="228855"/>
                </a:cubicBezTo>
                <a:cubicBezTo>
                  <a:pt x="6049417" y="220219"/>
                  <a:pt x="6045099" y="209296"/>
                  <a:pt x="6045099" y="196215"/>
                </a:cubicBezTo>
                <a:cubicBezTo>
                  <a:pt x="6045099" y="178563"/>
                  <a:pt x="6052719" y="162688"/>
                  <a:pt x="6067831" y="148590"/>
                </a:cubicBezTo>
                <a:cubicBezTo>
                  <a:pt x="6083071" y="134494"/>
                  <a:pt x="6116219" y="115698"/>
                  <a:pt x="6167273" y="92202"/>
                </a:cubicBezTo>
                <a:lnTo>
                  <a:pt x="6167273" y="68962"/>
                </a:lnTo>
                <a:cubicBezTo>
                  <a:pt x="6167273" y="51436"/>
                  <a:pt x="6166256" y="40387"/>
                  <a:pt x="6164351" y="35814"/>
                </a:cubicBezTo>
                <a:cubicBezTo>
                  <a:pt x="6162446" y="31243"/>
                  <a:pt x="6158890" y="27306"/>
                  <a:pt x="6153556" y="23876"/>
                </a:cubicBezTo>
                <a:cubicBezTo>
                  <a:pt x="6148350" y="20575"/>
                  <a:pt x="6142381" y="18796"/>
                  <a:pt x="6135776" y="18796"/>
                </a:cubicBezTo>
                <a:cubicBezTo>
                  <a:pt x="6124981" y="18796"/>
                  <a:pt x="6116219" y="21209"/>
                  <a:pt x="6109233" y="26036"/>
                </a:cubicBezTo>
                <a:cubicBezTo>
                  <a:pt x="6104915" y="28956"/>
                  <a:pt x="6102756" y="32513"/>
                  <a:pt x="6102756" y="36450"/>
                </a:cubicBezTo>
                <a:cubicBezTo>
                  <a:pt x="6102756" y="39879"/>
                  <a:pt x="6105169" y="44196"/>
                  <a:pt x="6109742" y="49276"/>
                </a:cubicBezTo>
                <a:cubicBezTo>
                  <a:pt x="6115964" y="56388"/>
                  <a:pt x="6119139" y="63246"/>
                  <a:pt x="6119139" y="69850"/>
                </a:cubicBezTo>
                <a:cubicBezTo>
                  <a:pt x="6119139" y="77979"/>
                  <a:pt x="6116092" y="84837"/>
                  <a:pt x="6110123" y="90551"/>
                </a:cubicBezTo>
                <a:cubicBezTo>
                  <a:pt x="6104026" y="96267"/>
                  <a:pt x="6096152" y="99188"/>
                  <a:pt x="6086500" y="99188"/>
                </a:cubicBezTo>
                <a:cubicBezTo>
                  <a:pt x="6076087" y="99188"/>
                  <a:pt x="6067324" y="96013"/>
                  <a:pt x="6060338" y="89663"/>
                </a:cubicBezTo>
                <a:cubicBezTo>
                  <a:pt x="6053226" y="83439"/>
                  <a:pt x="6049798" y="76074"/>
                  <a:pt x="6049798" y="67692"/>
                </a:cubicBezTo>
                <a:cubicBezTo>
                  <a:pt x="6049798" y="55754"/>
                  <a:pt x="6054496" y="44450"/>
                  <a:pt x="6063894" y="33656"/>
                </a:cubicBezTo>
                <a:cubicBezTo>
                  <a:pt x="6073293" y="22733"/>
                  <a:pt x="6086500" y="14479"/>
                  <a:pt x="6103264" y="8637"/>
                </a:cubicBezTo>
                <a:cubicBezTo>
                  <a:pt x="6120156" y="2921"/>
                  <a:pt x="6137681" y="0"/>
                  <a:pt x="6155843" y="0"/>
                </a:cubicBezTo>
                <a:close/>
                <a:moveTo>
                  <a:pt x="5284369" y="5618734"/>
                </a:moveTo>
                <a:moveTo>
                  <a:pt x="5631968" y="0"/>
                </a:moveTo>
                <a:cubicBezTo>
                  <a:pt x="5652161" y="0"/>
                  <a:pt x="5670956" y="5207"/>
                  <a:pt x="5688229" y="15621"/>
                </a:cubicBezTo>
                <a:cubicBezTo>
                  <a:pt x="5705627" y="26036"/>
                  <a:pt x="5718836" y="40768"/>
                  <a:pt x="5727725" y="59944"/>
                </a:cubicBezTo>
                <a:cubicBezTo>
                  <a:pt x="5736743" y="79121"/>
                  <a:pt x="5741314" y="100076"/>
                  <a:pt x="5741314" y="122937"/>
                </a:cubicBezTo>
                <a:cubicBezTo>
                  <a:pt x="5741314" y="155830"/>
                  <a:pt x="5732932" y="183262"/>
                  <a:pt x="5716295" y="205487"/>
                </a:cubicBezTo>
                <a:cubicBezTo>
                  <a:pt x="5696102" y="232156"/>
                  <a:pt x="5668289" y="245619"/>
                  <a:pt x="5632730" y="245619"/>
                </a:cubicBezTo>
                <a:cubicBezTo>
                  <a:pt x="5597931" y="245619"/>
                  <a:pt x="5571007" y="233300"/>
                  <a:pt x="5552212" y="208915"/>
                </a:cubicBezTo>
                <a:cubicBezTo>
                  <a:pt x="5533415" y="184405"/>
                  <a:pt x="5524018" y="156083"/>
                  <a:pt x="5524018" y="123952"/>
                </a:cubicBezTo>
                <a:cubicBezTo>
                  <a:pt x="5524018" y="90679"/>
                  <a:pt x="5533543" y="61723"/>
                  <a:pt x="5552846" y="37084"/>
                </a:cubicBezTo>
                <a:cubicBezTo>
                  <a:pt x="5572024" y="12319"/>
                  <a:pt x="5598439" y="0"/>
                  <a:pt x="5631968" y="0"/>
                </a:cubicBezTo>
                <a:close/>
                <a:moveTo>
                  <a:pt x="5284369" y="5618734"/>
                </a:moveTo>
                <a:moveTo>
                  <a:pt x="4887494" y="0"/>
                </a:moveTo>
                <a:cubicBezTo>
                  <a:pt x="4911496" y="0"/>
                  <a:pt x="4930419" y="6096"/>
                  <a:pt x="4944644" y="18162"/>
                </a:cubicBezTo>
                <a:cubicBezTo>
                  <a:pt x="4958740" y="30226"/>
                  <a:pt x="4965725" y="43688"/>
                  <a:pt x="4965725" y="58548"/>
                </a:cubicBezTo>
                <a:cubicBezTo>
                  <a:pt x="4965725" y="67945"/>
                  <a:pt x="4962931" y="75438"/>
                  <a:pt x="4957217" y="81026"/>
                </a:cubicBezTo>
                <a:cubicBezTo>
                  <a:pt x="4951501" y="86614"/>
                  <a:pt x="4944008" y="89536"/>
                  <a:pt x="4934864" y="89536"/>
                </a:cubicBezTo>
                <a:cubicBezTo>
                  <a:pt x="4925086" y="89536"/>
                  <a:pt x="4916957" y="86233"/>
                  <a:pt x="4910607" y="79756"/>
                </a:cubicBezTo>
                <a:cubicBezTo>
                  <a:pt x="4904257" y="73406"/>
                  <a:pt x="4900320" y="61850"/>
                  <a:pt x="4898924" y="45339"/>
                </a:cubicBezTo>
                <a:cubicBezTo>
                  <a:pt x="4897907" y="34925"/>
                  <a:pt x="4895494" y="27687"/>
                  <a:pt x="4891685" y="23495"/>
                </a:cubicBezTo>
                <a:cubicBezTo>
                  <a:pt x="4887875" y="19431"/>
                  <a:pt x="4883430" y="17400"/>
                  <a:pt x="4878350" y="17400"/>
                </a:cubicBezTo>
                <a:cubicBezTo>
                  <a:pt x="4870349" y="17400"/>
                  <a:pt x="4863618" y="21590"/>
                  <a:pt x="4858030" y="29973"/>
                </a:cubicBezTo>
                <a:cubicBezTo>
                  <a:pt x="4849394" y="42673"/>
                  <a:pt x="4845075" y="62231"/>
                  <a:pt x="4845075" y="88519"/>
                </a:cubicBezTo>
                <a:cubicBezTo>
                  <a:pt x="4845075" y="110237"/>
                  <a:pt x="4848631" y="131192"/>
                  <a:pt x="4855489" y="151004"/>
                </a:cubicBezTo>
                <a:cubicBezTo>
                  <a:pt x="4862475" y="170943"/>
                  <a:pt x="4872000" y="185801"/>
                  <a:pt x="4884064" y="195581"/>
                </a:cubicBezTo>
                <a:cubicBezTo>
                  <a:pt x="4893081" y="202693"/>
                  <a:pt x="4903876" y="206249"/>
                  <a:pt x="4916195" y="206249"/>
                </a:cubicBezTo>
                <a:cubicBezTo>
                  <a:pt x="4924324" y="206249"/>
                  <a:pt x="4931944" y="204344"/>
                  <a:pt x="4939310" y="200533"/>
                </a:cubicBezTo>
                <a:cubicBezTo>
                  <a:pt x="4946549" y="196724"/>
                  <a:pt x="4955185" y="189484"/>
                  <a:pt x="4965090" y="178944"/>
                </a:cubicBezTo>
                <a:lnTo>
                  <a:pt x="4972711" y="184913"/>
                </a:lnTo>
                <a:cubicBezTo>
                  <a:pt x="4961788" y="205359"/>
                  <a:pt x="4948200" y="220600"/>
                  <a:pt x="4931944" y="230632"/>
                </a:cubicBezTo>
                <a:cubicBezTo>
                  <a:pt x="4915688" y="240538"/>
                  <a:pt x="4898415" y="245619"/>
                  <a:pt x="4880000" y="245619"/>
                </a:cubicBezTo>
                <a:cubicBezTo>
                  <a:pt x="4849139" y="245619"/>
                  <a:pt x="4824501" y="233934"/>
                  <a:pt x="4805960" y="210694"/>
                </a:cubicBezTo>
                <a:cubicBezTo>
                  <a:pt x="4787418" y="187325"/>
                  <a:pt x="4778146" y="159386"/>
                  <a:pt x="4778146" y="126619"/>
                </a:cubicBezTo>
                <a:cubicBezTo>
                  <a:pt x="4778146" y="95124"/>
                  <a:pt x="4786656" y="67311"/>
                  <a:pt x="4803419" y="43434"/>
                </a:cubicBezTo>
                <a:cubicBezTo>
                  <a:pt x="4823739" y="14479"/>
                  <a:pt x="4851806" y="0"/>
                  <a:pt x="4887494" y="0"/>
                </a:cubicBezTo>
                <a:close/>
                <a:moveTo>
                  <a:pt x="5284369" y="5618734"/>
                </a:moveTo>
                <a:moveTo>
                  <a:pt x="4647971" y="0"/>
                </a:moveTo>
                <a:cubicBezTo>
                  <a:pt x="4664989" y="0"/>
                  <a:pt x="4680356" y="5334"/>
                  <a:pt x="4694326" y="16130"/>
                </a:cubicBezTo>
                <a:cubicBezTo>
                  <a:pt x="4708296" y="26925"/>
                  <a:pt x="4718964" y="41656"/>
                  <a:pt x="4726204" y="60580"/>
                </a:cubicBezTo>
                <a:cubicBezTo>
                  <a:pt x="4733443" y="79502"/>
                  <a:pt x="4737125" y="99823"/>
                  <a:pt x="4737125" y="121667"/>
                </a:cubicBezTo>
                <a:cubicBezTo>
                  <a:pt x="4737125" y="145162"/>
                  <a:pt x="4733315" y="166625"/>
                  <a:pt x="4725823" y="185929"/>
                </a:cubicBezTo>
                <a:cubicBezTo>
                  <a:pt x="4718330" y="205359"/>
                  <a:pt x="4707407" y="220219"/>
                  <a:pt x="4693183" y="230379"/>
                </a:cubicBezTo>
                <a:cubicBezTo>
                  <a:pt x="4678832" y="240538"/>
                  <a:pt x="4662957" y="245619"/>
                  <a:pt x="4645431" y="245619"/>
                </a:cubicBezTo>
                <a:cubicBezTo>
                  <a:pt x="4632731" y="245619"/>
                  <a:pt x="4620794" y="242825"/>
                  <a:pt x="4609744" y="237109"/>
                </a:cubicBezTo>
                <a:cubicBezTo>
                  <a:pt x="4601489" y="232919"/>
                  <a:pt x="4592854" y="225552"/>
                  <a:pt x="4583710" y="215138"/>
                </a:cubicBezTo>
                <a:lnTo>
                  <a:pt x="4583710" y="301371"/>
                </a:lnTo>
                <a:cubicBezTo>
                  <a:pt x="4583710" y="313182"/>
                  <a:pt x="4584725" y="321311"/>
                  <a:pt x="4586631" y="325629"/>
                </a:cubicBezTo>
                <a:cubicBezTo>
                  <a:pt x="4588536" y="329946"/>
                  <a:pt x="4591456" y="333121"/>
                  <a:pt x="4595394" y="335026"/>
                </a:cubicBezTo>
                <a:cubicBezTo>
                  <a:pt x="4599331" y="337058"/>
                  <a:pt x="4607077" y="338075"/>
                  <a:pt x="4618635" y="338075"/>
                </a:cubicBezTo>
                <a:lnTo>
                  <a:pt x="4618635" y="347219"/>
                </a:lnTo>
                <a:lnTo>
                  <a:pt x="4486555" y="347219"/>
                </a:lnTo>
                <a:lnTo>
                  <a:pt x="4486555" y="338075"/>
                </a:lnTo>
                <a:cubicBezTo>
                  <a:pt x="4496842" y="337694"/>
                  <a:pt x="4504462" y="334773"/>
                  <a:pt x="4509414" y="329312"/>
                </a:cubicBezTo>
                <a:cubicBezTo>
                  <a:pt x="4512717" y="325501"/>
                  <a:pt x="4514368" y="315723"/>
                  <a:pt x="4514368" y="299848"/>
                </a:cubicBezTo>
                <a:lnTo>
                  <a:pt x="4514368" y="55245"/>
                </a:lnTo>
                <a:cubicBezTo>
                  <a:pt x="4514368" y="38863"/>
                  <a:pt x="4512463" y="28449"/>
                  <a:pt x="4508652" y="23876"/>
                </a:cubicBezTo>
                <a:cubicBezTo>
                  <a:pt x="4504843" y="19431"/>
                  <a:pt x="4497476" y="16764"/>
                  <a:pt x="4486555" y="16130"/>
                </a:cubicBezTo>
                <a:lnTo>
                  <a:pt x="4486555" y="6986"/>
                </a:lnTo>
                <a:lnTo>
                  <a:pt x="4583710" y="6986"/>
                </a:lnTo>
                <a:lnTo>
                  <a:pt x="4583710" y="37465"/>
                </a:lnTo>
                <a:cubicBezTo>
                  <a:pt x="4591838" y="25527"/>
                  <a:pt x="4600093" y="16892"/>
                  <a:pt x="4608475" y="11684"/>
                </a:cubicBezTo>
                <a:cubicBezTo>
                  <a:pt x="4620539" y="3938"/>
                  <a:pt x="4633748" y="0"/>
                  <a:pt x="4647971" y="0"/>
                </a:cubicBezTo>
                <a:close/>
                <a:moveTo>
                  <a:pt x="5284369" y="5618734"/>
                </a:moveTo>
                <a:moveTo>
                  <a:pt x="4355999" y="0"/>
                </a:moveTo>
                <a:cubicBezTo>
                  <a:pt x="4377969" y="0"/>
                  <a:pt x="4395369" y="4700"/>
                  <a:pt x="4408195" y="13970"/>
                </a:cubicBezTo>
                <a:cubicBezTo>
                  <a:pt x="4420895" y="23369"/>
                  <a:pt x="4429277" y="33529"/>
                  <a:pt x="4433088" y="44324"/>
                </a:cubicBezTo>
                <a:cubicBezTo>
                  <a:pt x="4435374" y="51308"/>
                  <a:pt x="4436517" y="67311"/>
                  <a:pt x="4436517" y="92202"/>
                </a:cubicBezTo>
                <a:lnTo>
                  <a:pt x="4436517" y="182119"/>
                </a:lnTo>
                <a:cubicBezTo>
                  <a:pt x="4436517" y="192659"/>
                  <a:pt x="4436898" y="199390"/>
                  <a:pt x="4437787" y="202057"/>
                </a:cubicBezTo>
                <a:cubicBezTo>
                  <a:pt x="4438549" y="204851"/>
                  <a:pt x="4439819" y="206883"/>
                  <a:pt x="4441469" y="208154"/>
                </a:cubicBezTo>
                <a:cubicBezTo>
                  <a:pt x="4443120" y="209550"/>
                  <a:pt x="4445025" y="210186"/>
                  <a:pt x="4447185" y="210186"/>
                </a:cubicBezTo>
                <a:cubicBezTo>
                  <a:pt x="4451502" y="210186"/>
                  <a:pt x="4455820" y="207138"/>
                  <a:pt x="4460265" y="201042"/>
                </a:cubicBezTo>
                <a:lnTo>
                  <a:pt x="4467758" y="206883"/>
                </a:lnTo>
                <a:cubicBezTo>
                  <a:pt x="4459504" y="219202"/>
                  <a:pt x="4450994" y="228093"/>
                  <a:pt x="4442105" y="233554"/>
                </a:cubicBezTo>
                <a:cubicBezTo>
                  <a:pt x="4433214" y="239142"/>
                  <a:pt x="4423181" y="241808"/>
                  <a:pt x="4412006" y="241808"/>
                </a:cubicBezTo>
                <a:cubicBezTo>
                  <a:pt x="4398798" y="241808"/>
                  <a:pt x="4388511" y="238761"/>
                  <a:pt x="4381018" y="232538"/>
                </a:cubicBezTo>
                <a:cubicBezTo>
                  <a:pt x="4373525" y="226442"/>
                  <a:pt x="4369080" y="217044"/>
                  <a:pt x="4367429" y="204470"/>
                </a:cubicBezTo>
                <a:cubicBezTo>
                  <a:pt x="4339107" y="229363"/>
                  <a:pt x="4313835" y="241808"/>
                  <a:pt x="4291356" y="241808"/>
                </a:cubicBezTo>
                <a:cubicBezTo>
                  <a:pt x="4278148" y="241808"/>
                  <a:pt x="4267099" y="237490"/>
                  <a:pt x="4258336" y="228855"/>
                </a:cubicBezTo>
                <a:cubicBezTo>
                  <a:pt x="4249573" y="220219"/>
                  <a:pt x="4245255" y="209296"/>
                  <a:pt x="4245255" y="196215"/>
                </a:cubicBezTo>
                <a:cubicBezTo>
                  <a:pt x="4245255" y="178563"/>
                  <a:pt x="4252875" y="162688"/>
                  <a:pt x="4267988" y="148590"/>
                </a:cubicBezTo>
                <a:cubicBezTo>
                  <a:pt x="4283227" y="134494"/>
                  <a:pt x="4316375" y="115698"/>
                  <a:pt x="4367429" y="92202"/>
                </a:cubicBezTo>
                <a:lnTo>
                  <a:pt x="4367429" y="68962"/>
                </a:lnTo>
                <a:cubicBezTo>
                  <a:pt x="4367429" y="51436"/>
                  <a:pt x="4366413" y="40387"/>
                  <a:pt x="4364507" y="35814"/>
                </a:cubicBezTo>
                <a:cubicBezTo>
                  <a:pt x="4362602" y="31243"/>
                  <a:pt x="4359046" y="27306"/>
                  <a:pt x="4353713" y="23876"/>
                </a:cubicBezTo>
                <a:cubicBezTo>
                  <a:pt x="4348506" y="20575"/>
                  <a:pt x="4342537" y="18796"/>
                  <a:pt x="4335932" y="18796"/>
                </a:cubicBezTo>
                <a:cubicBezTo>
                  <a:pt x="4325138" y="18796"/>
                  <a:pt x="4316375" y="21209"/>
                  <a:pt x="4309389" y="26036"/>
                </a:cubicBezTo>
                <a:cubicBezTo>
                  <a:pt x="4305071" y="28956"/>
                  <a:pt x="4302913" y="32513"/>
                  <a:pt x="4302913" y="36450"/>
                </a:cubicBezTo>
                <a:cubicBezTo>
                  <a:pt x="4302913" y="39879"/>
                  <a:pt x="4305325" y="44196"/>
                  <a:pt x="4309898" y="49276"/>
                </a:cubicBezTo>
                <a:cubicBezTo>
                  <a:pt x="4316120" y="56388"/>
                  <a:pt x="4319295" y="63246"/>
                  <a:pt x="4319295" y="69850"/>
                </a:cubicBezTo>
                <a:cubicBezTo>
                  <a:pt x="4319295" y="77979"/>
                  <a:pt x="4316248" y="84837"/>
                  <a:pt x="4310279" y="90551"/>
                </a:cubicBezTo>
                <a:cubicBezTo>
                  <a:pt x="4304182" y="96267"/>
                  <a:pt x="4296308" y="99188"/>
                  <a:pt x="4286656" y="99188"/>
                </a:cubicBezTo>
                <a:cubicBezTo>
                  <a:pt x="4276243" y="99188"/>
                  <a:pt x="4267480" y="96013"/>
                  <a:pt x="4260494" y="89663"/>
                </a:cubicBezTo>
                <a:cubicBezTo>
                  <a:pt x="4253382" y="83439"/>
                  <a:pt x="4249954" y="76074"/>
                  <a:pt x="4249954" y="67692"/>
                </a:cubicBezTo>
                <a:cubicBezTo>
                  <a:pt x="4249954" y="55754"/>
                  <a:pt x="4254652" y="44450"/>
                  <a:pt x="4264050" y="33656"/>
                </a:cubicBezTo>
                <a:cubicBezTo>
                  <a:pt x="4273449" y="22733"/>
                  <a:pt x="4286656" y="14479"/>
                  <a:pt x="4303420" y="8637"/>
                </a:cubicBezTo>
                <a:cubicBezTo>
                  <a:pt x="4320312" y="2921"/>
                  <a:pt x="4337838" y="0"/>
                  <a:pt x="4355999" y="0"/>
                </a:cubicBezTo>
                <a:close/>
                <a:moveTo>
                  <a:pt x="5284369" y="5618734"/>
                </a:moveTo>
                <a:moveTo>
                  <a:pt x="3299867" y="0"/>
                </a:moveTo>
                <a:cubicBezTo>
                  <a:pt x="3323235" y="0"/>
                  <a:pt x="3343681" y="9652"/>
                  <a:pt x="3360954" y="28830"/>
                </a:cubicBezTo>
                <a:cubicBezTo>
                  <a:pt x="3378225" y="48133"/>
                  <a:pt x="3387496" y="76708"/>
                  <a:pt x="3388767" y="114555"/>
                </a:cubicBezTo>
                <a:lnTo>
                  <a:pt x="3261639" y="114555"/>
                </a:lnTo>
                <a:cubicBezTo>
                  <a:pt x="3263163" y="145288"/>
                  <a:pt x="3271292" y="169545"/>
                  <a:pt x="3286150" y="187325"/>
                </a:cubicBezTo>
                <a:cubicBezTo>
                  <a:pt x="3297581" y="201042"/>
                  <a:pt x="3311296" y="207900"/>
                  <a:pt x="3327299" y="207900"/>
                </a:cubicBezTo>
                <a:cubicBezTo>
                  <a:pt x="3337205" y="207900"/>
                  <a:pt x="3346221" y="205106"/>
                  <a:pt x="3354350" y="199644"/>
                </a:cubicBezTo>
                <a:cubicBezTo>
                  <a:pt x="3362477" y="194056"/>
                  <a:pt x="3371113" y="184150"/>
                  <a:pt x="3380385" y="169800"/>
                </a:cubicBezTo>
                <a:lnTo>
                  <a:pt x="3388767" y="175261"/>
                </a:lnTo>
                <a:cubicBezTo>
                  <a:pt x="3376194" y="200788"/>
                  <a:pt x="3362350" y="218949"/>
                  <a:pt x="3347111" y="229617"/>
                </a:cubicBezTo>
                <a:cubicBezTo>
                  <a:pt x="3331998" y="240284"/>
                  <a:pt x="3314344" y="245619"/>
                  <a:pt x="3294406" y="245619"/>
                </a:cubicBezTo>
                <a:cubicBezTo>
                  <a:pt x="3259988" y="245619"/>
                  <a:pt x="3233954" y="232411"/>
                  <a:pt x="3216300" y="205994"/>
                </a:cubicBezTo>
                <a:cubicBezTo>
                  <a:pt x="3202076" y="184658"/>
                  <a:pt x="3194964" y="158243"/>
                  <a:pt x="3194964" y="126619"/>
                </a:cubicBezTo>
                <a:cubicBezTo>
                  <a:pt x="3194964" y="88012"/>
                  <a:pt x="3205506" y="57277"/>
                  <a:pt x="3226333" y="34290"/>
                </a:cubicBezTo>
                <a:cubicBezTo>
                  <a:pt x="3247288" y="11431"/>
                  <a:pt x="3271800" y="0"/>
                  <a:pt x="3299867" y="0"/>
                </a:cubicBezTo>
                <a:close/>
                <a:moveTo>
                  <a:pt x="5284369" y="5618734"/>
                </a:moveTo>
                <a:moveTo>
                  <a:pt x="2646070" y="0"/>
                </a:moveTo>
                <a:cubicBezTo>
                  <a:pt x="2669439" y="0"/>
                  <a:pt x="2689886" y="9652"/>
                  <a:pt x="2707158" y="28830"/>
                </a:cubicBezTo>
                <a:cubicBezTo>
                  <a:pt x="2724430" y="48133"/>
                  <a:pt x="2733701" y="76708"/>
                  <a:pt x="2734970" y="114555"/>
                </a:cubicBezTo>
                <a:lnTo>
                  <a:pt x="2607843" y="114555"/>
                </a:lnTo>
                <a:cubicBezTo>
                  <a:pt x="2609367" y="145288"/>
                  <a:pt x="2617495" y="169545"/>
                  <a:pt x="2632355" y="187325"/>
                </a:cubicBezTo>
                <a:cubicBezTo>
                  <a:pt x="2643785" y="201042"/>
                  <a:pt x="2657501" y="207900"/>
                  <a:pt x="2673502" y="207900"/>
                </a:cubicBezTo>
                <a:cubicBezTo>
                  <a:pt x="2683408" y="207900"/>
                  <a:pt x="2692426" y="205106"/>
                  <a:pt x="2700554" y="199644"/>
                </a:cubicBezTo>
                <a:cubicBezTo>
                  <a:pt x="2708682" y="194056"/>
                  <a:pt x="2717317" y="184150"/>
                  <a:pt x="2726589" y="169800"/>
                </a:cubicBezTo>
                <a:lnTo>
                  <a:pt x="2734970" y="175261"/>
                </a:lnTo>
                <a:cubicBezTo>
                  <a:pt x="2722398" y="200788"/>
                  <a:pt x="2708555" y="218949"/>
                  <a:pt x="2693314" y="229617"/>
                </a:cubicBezTo>
                <a:cubicBezTo>
                  <a:pt x="2678202" y="240284"/>
                  <a:pt x="2660549" y="245619"/>
                  <a:pt x="2640610" y="245619"/>
                </a:cubicBezTo>
                <a:cubicBezTo>
                  <a:pt x="2606192" y="245619"/>
                  <a:pt x="2580158" y="232411"/>
                  <a:pt x="2562505" y="205994"/>
                </a:cubicBezTo>
                <a:cubicBezTo>
                  <a:pt x="2548280" y="184658"/>
                  <a:pt x="2541168" y="158243"/>
                  <a:pt x="2541168" y="126619"/>
                </a:cubicBezTo>
                <a:cubicBezTo>
                  <a:pt x="2541168" y="88012"/>
                  <a:pt x="2551710" y="57277"/>
                  <a:pt x="2572537" y="34290"/>
                </a:cubicBezTo>
                <a:cubicBezTo>
                  <a:pt x="2593492" y="11431"/>
                  <a:pt x="2618004" y="0"/>
                  <a:pt x="2646070" y="0"/>
                </a:cubicBezTo>
                <a:close/>
                <a:moveTo>
                  <a:pt x="5284369" y="5618734"/>
                </a:moveTo>
                <a:moveTo>
                  <a:pt x="2029993" y="0"/>
                </a:moveTo>
                <a:cubicBezTo>
                  <a:pt x="2053996" y="0"/>
                  <a:pt x="2072920" y="6096"/>
                  <a:pt x="2087143" y="18162"/>
                </a:cubicBezTo>
                <a:cubicBezTo>
                  <a:pt x="2101240" y="30226"/>
                  <a:pt x="2108226" y="43688"/>
                  <a:pt x="2108226" y="58548"/>
                </a:cubicBezTo>
                <a:cubicBezTo>
                  <a:pt x="2108226" y="67945"/>
                  <a:pt x="2105432" y="75438"/>
                  <a:pt x="2099717" y="81026"/>
                </a:cubicBezTo>
                <a:cubicBezTo>
                  <a:pt x="2094002" y="86614"/>
                  <a:pt x="2086508" y="89536"/>
                  <a:pt x="2077364" y="89536"/>
                </a:cubicBezTo>
                <a:cubicBezTo>
                  <a:pt x="2067586" y="89536"/>
                  <a:pt x="2059458" y="86233"/>
                  <a:pt x="2053108" y="79756"/>
                </a:cubicBezTo>
                <a:cubicBezTo>
                  <a:pt x="2046758" y="73406"/>
                  <a:pt x="2042820" y="61850"/>
                  <a:pt x="2041424" y="45339"/>
                </a:cubicBezTo>
                <a:cubicBezTo>
                  <a:pt x="2040408" y="34925"/>
                  <a:pt x="2037995" y="27687"/>
                  <a:pt x="2034185" y="23495"/>
                </a:cubicBezTo>
                <a:cubicBezTo>
                  <a:pt x="2030374" y="19431"/>
                  <a:pt x="2025930" y="17400"/>
                  <a:pt x="2020849" y="17400"/>
                </a:cubicBezTo>
                <a:cubicBezTo>
                  <a:pt x="2012849" y="17400"/>
                  <a:pt x="2006117" y="21590"/>
                  <a:pt x="2000530" y="29973"/>
                </a:cubicBezTo>
                <a:cubicBezTo>
                  <a:pt x="1991893" y="42673"/>
                  <a:pt x="1987576" y="62231"/>
                  <a:pt x="1987576" y="88519"/>
                </a:cubicBezTo>
                <a:cubicBezTo>
                  <a:pt x="1987576" y="110237"/>
                  <a:pt x="1991132" y="131192"/>
                  <a:pt x="1997989" y="151004"/>
                </a:cubicBezTo>
                <a:cubicBezTo>
                  <a:pt x="2004974" y="170943"/>
                  <a:pt x="2014499" y="185801"/>
                  <a:pt x="2026564" y="195581"/>
                </a:cubicBezTo>
                <a:cubicBezTo>
                  <a:pt x="2035582" y="202693"/>
                  <a:pt x="2046377" y="206249"/>
                  <a:pt x="2058695" y="206249"/>
                </a:cubicBezTo>
                <a:cubicBezTo>
                  <a:pt x="2066824" y="206249"/>
                  <a:pt x="2074443" y="204344"/>
                  <a:pt x="2081810" y="200533"/>
                </a:cubicBezTo>
                <a:cubicBezTo>
                  <a:pt x="2089049" y="196724"/>
                  <a:pt x="2097685" y="189484"/>
                  <a:pt x="2107590" y="178944"/>
                </a:cubicBezTo>
                <a:lnTo>
                  <a:pt x="2115211" y="184913"/>
                </a:lnTo>
                <a:cubicBezTo>
                  <a:pt x="2104289" y="205359"/>
                  <a:pt x="2090699" y="220600"/>
                  <a:pt x="2074443" y="230632"/>
                </a:cubicBezTo>
                <a:cubicBezTo>
                  <a:pt x="2058187" y="240538"/>
                  <a:pt x="2040915" y="245619"/>
                  <a:pt x="2022501" y="245619"/>
                </a:cubicBezTo>
                <a:cubicBezTo>
                  <a:pt x="1991639" y="245619"/>
                  <a:pt x="1967002" y="233934"/>
                  <a:pt x="1948460" y="210694"/>
                </a:cubicBezTo>
                <a:cubicBezTo>
                  <a:pt x="1929917" y="187325"/>
                  <a:pt x="1920646" y="159386"/>
                  <a:pt x="1920646" y="126619"/>
                </a:cubicBezTo>
                <a:cubicBezTo>
                  <a:pt x="1920646" y="95124"/>
                  <a:pt x="1929155" y="67311"/>
                  <a:pt x="1945920" y="43434"/>
                </a:cubicBezTo>
                <a:cubicBezTo>
                  <a:pt x="1966239" y="14479"/>
                  <a:pt x="1994307" y="0"/>
                  <a:pt x="2029993" y="0"/>
                </a:cubicBezTo>
                <a:close/>
                <a:moveTo>
                  <a:pt x="5284369" y="5618734"/>
                </a:moveTo>
                <a:moveTo>
                  <a:pt x="1780439" y="0"/>
                </a:moveTo>
                <a:cubicBezTo>
                  <a:pt x="1802410" y="0"/>
                  <a:pt x="1819808" y="4700"/>
                  <a:pt x="1832636" y="13970"/>
                </a:cubicBezTo>
                <a:cubicBezTo>
                  <a:pt x="1845336" y="23369"/>
                  <a:pt x="1853717" y="33529"/>
                  <a:pt x="1857527" y="44324"/>
                </a:cubicBezTo>
                <a:cubicBezTo>
                  <a:pt x="1859814" y="51308"/>
                  <a:pt x="1860957" y="67311"/>
                  <a:pt x="1860957" y="92202"/>
                </a:cubicBezTo>
                <a:lnTo>
                  <a:pt x="1860957" y="182119"/>
                </a:lnTo>
                <a:cubicBezTo>
                  <a:pt x="1860957" y="192659"/>
                  <a:pt x="1861337" y="199390"/>
                  <a:pt x="1862227" y="202057"/>
                </a:cubicBezTo>
                <a:cubicBezTo>
                  <a:pt x="1862989" y="204851"/>
                  <a:pt x="1864258" y="206883"/>
                  <a:pt x="1865910" y="208154"/>
                </a:cubicBezTo>
                <a:cubicBezTo>
                  <a:pt x="1867561" y="209550"/>
                  <a:pt x="1869465" y="210186"/>
                  <a:pt x="1871624" y="210186"/>
                </a:cubicBezTo>
                <a:cubicBezTo>
                  <a:pt x="1875942" y="210186"/>
                  <a:pt x="1880261" y="207138"/>
                  <a:pt x="1884705" y="201042"/>
                </a:cubicBezTo>
                <a:lnTo>
                  <a:pt x="1892199" y="206883"/>
                </a:lnTo>
                <a:cubicBezTo>
                  <a:pt x="1883943" y="219202"/>
                  <a:pt x="1875435" y="228093"/>
                  <a:pt x="1866545" y="233554"/>
                </a:cubicBezTo>
                <a:cubicBezTo>
                  <a:pt x="1857655" y="239142"/>
                  <a:pt x="1847621" y="241808"/>
                  <a:pt x="1836445" y="241808"/>
                </a:cubicBezTo>
                <a:cubicBezTo>
                  <a:pt x="1823237" y="241808"/>
                  <a:pt x="1812951" y="238761"/>
                  <a:pt x="1805458" y="232538"/>
                </a:cubicBezTo>
                <a:cubicBezTo>
                  <a:pt x="1797964" y="226442"/>
                  <a:pt x="1793520" y="217044"/>
                  <a:pt x="1791868" y="204470"/>
                </a:cubicBezTo>
                <a:cubicBezTo>
                  <a:pt x="1763548" y="229363"/>
                  <a:pt x="1738274" y="241808"/>
                  <a:pt x="1715795" y="241808"/>
                </a:cubicBezTo>
                <a:cubicBezTo>
                  <a:pt x="1702587" y="241808"/>
                  <a:pt x="1691539" y="237490"/>
                  <a:pt x="1682776" y="228855"/>
                </a:cubicBezTo>
                <a:cubicBezTo>
                  <a:pt x="1674012" y="220219"/>
                  <a:pt x="1669695" y="209296"/>
                  <a:pt x="1669695" y="196215"/>
                </a:cubicBezTo>
                <a:cubicBezTo>
                  <a:pt x="1669695" y="178563"/>
                  <a:pt x="1677314" y="162688"/>
                  <a:pt x="1692427" y="148590"/>
                </a:cubicBezTo>
                <a:cubicBezTo>
                  <a:pt x="1707667" y="134494"/>
                  <a:pt x="1740814" y="115698"/>
                  <a:pt x="1791868" y="92202"/>
                </a:cubicBezTo>
                <a:lnTo>
                  <a:pt x="1791868" y="68962"/>
                </a:lnTo>
                <a:cubicBezTo>
                  <a:pt x="1791868" y="51436"/>
                  <a:pt x="1790852" y="40387"/>
                  <a:pt x="1788948" y="35814"/>
                </a:cubicBezTo>
                <a:cubicBezTo>
                  <a:pt x="1787042" y="31243"/>
                  <a:pt x="1783486" y="27306"/>
                  <a:pt x="1778152" y="23876"/>
                </a:cubicBezTo>
                <a:cubicBezTo>
                  <a:pt x="1772945" y="20575"/>
                  <a:pt x="1766977" y="18796"/>
                  <a:pt x="1760373" y="18796"/>
                </a:cubicBezTo>
                <a:cubicBezTo>
                  <a:pt x="1749577" y="18796"/>
                  <a:pt x="1740814" y="21209"/>
                  <a:pt x="1733830" y="26036"/>
                </a:cubicBezTo>
                <a:cubicBezTo>
                  <a:pt x="1729511" y="28956"/>
                  <a:pt x="1727352" y="32513"/>
                  <a:pt x="1727352" y="36450"/>
                </a:cubicBezTo>
                <a:cubicBezTo>
                  <a:pt x="1727352" y="39879"/>
                  <a:pt x="1729765" y="44196"/>
                  <a:pt x="1734337" y="49276"/>
                </a:cubicBezTo>
                <a:cubicBezTo>
                  <a:pt x="1740561" y="56388"/>
                  <a:pt x="1743736" y="63246"/>
                  <a:pt x="1743736" y="69850"/>
                </a:cubicBezTo>
                <a:cubicBezTo>
                  <a:pt x="1743736" y="77979"/>
                  <a:pt x="1740687" y="84837"/>
                  <a:pt x="1734718" y="90551"/>
                </a:cubicBezTo>
                <a:cubicBezTo>
                  <a:pt x="1728623" y="96267"/>
                  <a:pt x="1720749" y="99188"/>
                  <a:pt x="1711096" y="99188"/>
                </a:cubicBezTo>
                <a:cubicBezTo>
                  <a:pt x="1700683" y="99188"/>
                  <a:pt x="1691920" y="96013"/>
                  <a:pt x="1684935" y="89663"/>
                </a:cubicBezTo>
                <a:cubicBezTo>
                  <a:pt x="1677823" y="83439"/>
                  <a:pt x="1674393" y="76074"/>
                  <a:pt x="1674393" y="67692"/>
                </a:cubicBezTo>
                <a:cubicBezTo>
                  <a:pt x="1674393" y="55754"/>
                  <a:pt x="1679092" y="44450"/>
                  <a:pt x="1688490" y="33656"/>
                </a:cubicBezTo>
                <a:cubicBezTo>
                  <a:pt x="1697889" y="22733"/>
                  <a:pt x="1711096" y="14479"/>
                  <a:pt x="1727861" y="8637"/>
                </a:cubicBezTo>
                <a:cubicBezTo>
                  <a:pt x="1744752" y="2921"/>
                  <a:pt x="1762277" y="0"/>
                  <a:pt x="1780439" y="0"/>
                </a:cubicBezTo>
                <a:close/>
                <a:moveTo>
                  <a:pt x="5284369" y="5618734"/>
                </a:moveTo>
                <a:moveTo>
                  <a:pt x="401650" y="0"/>
                </a:moveTo>
                <a:cubicBezTo>
                  <a:pt x="421805" y="0"/>
                  <a:pt x="440550" y="5207"/>
                  <a:pt x="457899" y="15621"/>
                </a:cubicBezTo>
                <a:cubicBezTo>
                  <a:pt x="475247" y="26036"/>
                  <a:pt x="488417" y="40768"/>
                  <a:pt x="497421" y="59944"/>
                </a:cubicBezTo>
                <a:cubicBezTo>
                  <a:pt x="506425" y="79121"/>
                  <a:pt x="510921" y="100076"/>
                  <a:pt x="510921" y="122937"/>
                </a:cubicBezTo>
                <a:cubicBezTo>
                  <a:pt x="510921" y="155830"/>
                  <a:pt x="502577" y="183262"/>
                  <a:pt x="485902" y="205487"/>
                </a:cubicBezTo>
                <a:cubicBezTo>
                  <a:pt x="465747" y="232156"/>
                  <a:pt x="437909" y="245619"/>
                  <a:pt x="402387" y="245619"/>
                </a:cubicBezTo>
                <a:cubicBezTo>
                  <a:pt x="367525" y="245619"/>
                  <a:pt x="340690" y="233300"/>
                  <a:pt x="321856" y="208915"/>
                </a:cubicBezTo>
                <a:cubicBezTo>
                  <a:pt x="303022" y="184405"/>
                  <a:pt x="293599" y="156083"/>
                  <a:pt x="293599" y="123952"/>
                </a:cubicBezTo>
                <a:cubicBezTo>
                  <a:pt x="293599" y="90679"/>
                  <a:pt x="303225" y="61723"/>
                  <a:pt x="322479" y="37084"/>
                </a:cubicBezTo>
                <a:cubicBezTo>
                  <a:pt x="341719" y="12319"/>
                  <a:pt x="368110" y="0"/>
                  <a:pt x="401650" y="0"/>
                </a:cubicBezTo>
                <a:close/>
                <a:moveTo>
                  <a:pt x="5284369" y="5618734"/>
                </a:moveTo>
              </a:path>
            </a:pathLst>
          </a:custGeom>
          <a:noFill/>
          <a:ln w="12191" cap="flat" cmpd="sng">
            <a:solidFill>
              <a:srgbClr val="3B383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3" name="Picture 113"/>
          <p:cNvPicPr>
            <a:picLocks noChangeAspect="0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2254" y="1731899"/>
            <a:ext cx="5614835" cy="476885"/>
          </a:xfrm>
          <a:prstGeom prst="rect">
            <a:avLst/>
          </a:prstGeom>
          <a:noFill/>
          <a:extLst/>
        </p:spPr>
      </p:pic>
      <p:sp>
        <p:nvSpPr>
          <p:cNvPr id="114" name="Freeform 114"/>
          <p:cNvSpPr/>
          <p:nvPr/>
        </p:nvSpPr>
        <p:spPr>
          <a:xfrm rot="0" flipH="0" flipV="0">
            <a:off x="324954" y="1744599"/>
            <a:ext cx="5589436" cy="451486"/>
          </a:xfrm>
          <a:custGeom>
            <a:pathLst>
              <a:path w="5589436" h="451486">
                <a:moveTo>
                  <a:pt x="5548034" y="266573"/>
                </a:moveTo>
                <a:cubicBezTo>
                  <a:pt x="5559591" y="266573"/>
                  <a:pt x="5569369" y="270637"/>
                  <a:pt x="5577371" y="278766"/>
                </a:cubicBezTo>
                <a:cubicBezTo>
                  <a:pt x="5585372" y="286767"/>
                  <a:pt x="5589436" y="296546"/>
                  <a:pt x="5589436" y="307975"/>
                </a:cubicBezTo>
                <a:cubicBezTo>
                  <a:pt x="5589436" y="319405"/>
                  <a:pt x="5585372" y="329057"/>
                  <a:pt x="5577243" y="337059"/>
                </a:cubicBezTo>
                <a:cubicBezTo>
                  <a:pt x="5569116" y="345060"/>
                  <a:pt x="5559463" y="349123"/>
                  <a:pt x="5548034" y="349123"/>
                </a:cubicBezTo>
                <a:cubicBezTo>
                  <a:pt x="5536604" y="349123"/>
                  <a:pt x="5526951" y="345060"/>
                  <a:pt x="5518824" y="337059"/>
                </a:cubicBezTo>
                <a:cubicBezTo>
                  <a:pt x="5510823" y="329057"/>
                  <a:pt x="5506886" y="319405"/>
                  <a:pt x="5506886" y="307975"/>
                </a:cubicBezTo>
                <a:cubicBezTo>
                  <a:pt x="5506886" y="296546"/>
                  <a:pt x="5510823" y="286767"/>
                  <a:pt x="5518824" y="278766"/>
                </a:cubicBezTo>
                <a:cubicBezTo>
                  <a:pt x="5526951" y="270637"/>
                  <a:pt x="5536604" y="266573"/>
                  <a:pt x="5548034" y="266573"/>
                </a:cubicBezTo>
                <a:close/>
                <a:moveTo>
                  <a:pt x="4521874" y="5113401"/>
                </a:moveTo>
                <a:moveTo>
                  <a:pt x="3883191" y="230124"/>
                </a:moveTo>
                <a:lnTo>
                  <a:pt x="3883191" y="306198"/>
                </a:lnTo>
                <a:cubicBezTo>
                  <a:pt x="3883191" y="313944"/>
                  <a:pt x="3884461" y="319532"/>
                  <a:pt x="3887000" y="322707"/>
                </a:cubicBezTo>
                <a:cubicBezTo>
                  <a:pt x="3889413" y="325882"/>
                  <a:pt x="3894748" y="327534"/>
                  <a:pt x="3903003" y="327534"/>
                </a:cubicBezTo>
                <a:cubicBezTo>
                  <a:pt x="3916973" y="327534"/>
                  <a:pt x="3928784" y="322707"/>
                  <a:pt x="3938436" y="312929"/>
                </a:cubicBezTo>
                <a:cubicBezTo>
                  <a:pt x="3948215" y="303149"/>
                  <a:pt x="3953167" y="290830"/>
                  <a:pt x="3953167" y="275717"/>
                </a:cubicBezTo>
                <a:cubicBezTo>
                  <a:pt x="3953167" y="259842"/>
                  <a:pt x="3947706" y="248286"/>
                  <a:pt x="3936911" y="241047"/>
                </a:cubicBezTo>
                <a:cubicBezTo>
                  <a:pt x="3926117" y="233807"/>
                  <a:pt x="3908210" y="230124"/>
                  <a:pt x="3883191" y="230124"/>
                </a:cubicBezTo>
                <a:close/>
                <a:moveTo>
                  <a:pt x="4558323" y="5113401"/>
                </a:moveTo>
                <a:moveTo>
                  <a:pt x="503009" y="230124"/>
                </a:moveTo>
                <a:lnTo>
                  <a:pt x="503009" y="306198"/>
                </a:lnTo>
                <a:cubicBezTo>
                  <a:pt x="503009" y="313944"/>
                  <a:pt x="504241" y="319532"/>
                  <a:pt x="506718" y="322707"/>
                </a:cubicBezTo>
                <a:cubicBezTo>
                  <a:pt x="509194" y="325882"/>
                  <a:pt x="514566" y="327534"/>
                  <a:pt x="522834" y="327534"/>
                </a:cubicBezTo>
                <a:cubicBezTo>
                  <a:pt x="536702" y="327534"/>
                  <a:pt x="548513" y="322707"/>
                  <a:pt x="558267" y="312929"/>
                </a:cubicBezTo>
                <a:cubicBezTo>
                  <a:pt x="568008" y="303149"/>
                  <a:pt x="572885" y="290830"/>
                  <a:pt x="572885" y="275717"/>
                </a:cubicBezTo>
                <a:cubicBezTo>
                  <a:pt x="572885" y="259842"/>
                  <a:pt x="567474" y="248286"/>
                  <a:pt x="556654" y="241047"/>
                </a:cubicBezTo>
                <a:cubicBezTo>
                  <a:pt x="545834" y="233807"/>
                  <a:pt x="527952" y="230124"/>
                  <a:pt x="503009" y="230124"/>
                </a:cubicBezTo>
                <a:close/>
                <a:moveTo>
                  <a:pt x="4558323" y="5113401"/>
                </a:moveTo>
                <a:moveTo>
                  <a:pt x="1353223" y="213106"/>
                </a:moveTo>
                <a:cubicBezTo>
                  <a:pt x="1333157" y="224791"/>
                  <a:pt x="1318298" y="237363"/>
                  <a:pt x="1308519" y="250698"/>
                </a:cubicBezTo>
                <a:cubicBezTo>
                  <a:pt x="1302169" y="259716"/>
                  <a:pt x="1298868" y="268605"/>
                  <a:pt x="1298868" y="277749"/>
                </a:cubicBezTo>
                <a:cubicBezTo>
                  <a:pt x="1298868" y="285369"/>
                  <a:pt x="1301662" y="291973"/>
                  <a:pt x="1307122" y="297816"/>
                </a:cubicBezTo>
                <a:cubicBezTo>
                  <a:pt x="1311187" y="302261"/>
                  <a:pt x="1317028" y="304547"/>
                  <a:pt x="1324394" y="304547"/>
                </a:cubicBezTo>
                <a:cubicBezTo>
                  <a:pt x="1332650" y="304547"/>
                  <a:pt x="1342301" y="299848"/>
                  <a:pt x="1353223" y="290576"/>
                </a:cubicBezTo>
                <a:close/>
                <a:moveTo>
                  <a:pt x="4575341" y="5113401"/>
                </a:moveTo>
                <a:moveTo>
                  <a:pt x="806069" y="213106"/>
                </a:moveTo>
                <a:cubicBezTo>
                  <a:pt x="786080" y="224791"/>
                  <a:pt x="771208" y="237363"/>
                  <a:pt x="761467" y="250698"/>
                </a:cubicBezTo>
                <a:cubicBezTo>
                  <a:pt x="755028" y="259716"/>
                  <a:pt x="751802" y="268605"/>
                  <a:pt x="751802" y="277749"/>
                </a:cubicBezTo>
                <a:cubicBezTo>
                  <a:pt x="751802" y="285369"/>
                  <a:pt x="754533" y="291973"/>
                  <a:pt x="759981" y="297816"/>
                </a:cubicBezTo>
                <a:cubicBezTo>
                  <a:pt x="764109" y="302261"/>
                  <a:pt x="769887" y="304547"/>
                  <a:pt x="777329" y="304547"/>
                </a:cubicBezTo>
                <a:cubicBezTo>
                  <a:pt x="785584" y="304547"/>
                  <a:pt x="795160" y="299848"/>
                  <a:pt x="806069" y="290576"/>
                </a:cubicBezTo>
                <a:close/>
                <a:moveTo>
                  <a:pt x="4575341" y="5113401"/>
                </a:moveTo>
                <a:moveTo>
                  <a:pt x="4782986" y="192786"/>
                </a:moveTo>
                <a:cubicBezTo>
                  <a:pt x="4777779" y="197359"/>
                  <a:pt x="4774223" y="201549"/>
                  <a:pt x="4772063" y="205360"/>
                </a:cubicBezTo>
                <a:cubicBezTo>
                  <a:pt x="4768761" y="211201"/>
                  <a:pt x="4765713" y="219584"/>
                  <a:pt x="4763174" y="230632"/>
                </a:cubicBezTo>
                <a:cubicBezTo>
                  <a:pt x="4760506" y="241681"/>
                  <a:pt x="4759110" y="253238"/>
                  <a:pt x="4759110" y="265304"/>
                </a:cubicBezTo>
                <a:cubicBezTo>
                  <a:pt x="4759110" y="280924"/>
                  <a:pt x="4761142" y="293879"/>
                  <a:pt x="4765079" y="304419"/>
                </a:cubicBezTo>
                <a:cubicBezTo>
                  <a:pt x="4769016" y="314834"/>
                  <a:pt x="4774730" y="322454"/>
                  <a:pt x="4782097" y="327025"/>
                </a:cubicBezTo>
                <a:cubicBezTo>
                  <a:pt x="4789462" y="331724"/>
                  <a:pt x="4796955" y="334011"/>
                  <a:pt x="4804703" y="334011"/>
                </a:cubicBezTo>
                <a:cubicBezTo>
                  <a:pt x="4816767" y="334011"/>
                  <a:pt x="4826928" y="329566"/>
                  <a:pt x="4835182" y="320675"/>
                </a:cubicBezTo>
                <a:cubicBezTo>
                  <a:pt x="4843437" y="311912"/>
                  <a:pt x="4847629" y="299848"/>
                  <a:pt x="4847629" y="284480"/>
                </a:cubicBezTo>
                <a:cubicBezTo>
                  <a:pt x="4847629" y="252349"/>
                  <a:pt x="4826038" y="221869"/>
                  <a:pt x="4782986" y="192786"/>
                </a:cubicBezTo>
                <a:close/>
                <a:moveTo>
                  <a:pt x="4595661" y="5113401"/>
                </a:moveTo>
                <a:moveTo>
                  <a:pt x="2028228" y="134493"/>
                </a:moveTo>
                <a:cubicBezTo>
                  <a:pt x="2011591" y="134493"/>
                  <a:pt x="1997875" y="146559"/>
                  <a:pt x="1987081" y="170688"/>
                </a:cubicBezTo>
                <a:lnTo>
                  <a:pt x="1987081" y="294386"/>
                </a:lnTo>
                <a:cubicBezTo>
                  <a:pt x="2001304" y="314453"/>
                  <a:pt x="2016544" y="324612"/>
                  <a:pt x="2032673" y="324612"/>
                </a:cubicBezTo>
                <a:cubicBezTo>
                  <a:pt x="2041563" y="324612"/>
                  <a:pt x="2048929" y="319913"/>
                  <a:pt x="2054772" y="310516"/>
                </a:cubicBezTo>
                <a:cubicBezTo>
                  <a:pt x="2063407" y="296546"/>
                  <a:pt x="2067598" y="270130"/>
                  <a:pt x="2067598" y="231141"/>
                </a:cubicBezTo>
                <a:cubicBezTo>
                  <a:pt x="2067598" y="191136"/>
                  <a:pt x="2062900" y="163830"/>
                  <a:pt x="2053501" y="149098"/>
                </a:cubicBezTo>
                <a:cubicBezTo>
                  <a:pt x="2047278" y="139447"/>
                  <a:pt x="2038769" y="134493"/>
                  <a:pt x="2028228" y="134493"/>
                </a:cubicBezTo>
                <a:close/>
                <a:moveTo>
                  <a:pt x="4653954" y="5113401"/>
                </a:moveTo>
                <a:moveTo>
                  <a:pt x="3883191" y="126873"/>
                </a:moveTo>
                <a:lnTo>
                  <a:pt x="3883191" y="214504"/>
                </a:lnTo>
                <a:cubicBezTo>
                  <a:pt x="3922561" y="213361"/>
                  <a:pt x="3942246" y="198755"/>
                  <a:pt x="3942246" y="170688"/>
                </a:cubicBezTo>
                <a:cubicBezTo>
                  <a:pt x="3942246" y="141986"/>
                  <a:pt x="3922561" y="127381"/>
                  <a:pt x="3883191" y="126873"/>
                </a:cubicBezTo>
                <a:close/>
                <a:moveTo>
                  <a:pt x="4661574" y="5113401"/>
                </a:moveTo>
                <a:moveTo>
                  <a:pt x="503009" y="126873"/>
                </a:moveTo>
                <a:lnTo>
                  <a:pt x="503009" y="214504"/>
                </a:lnTo>
                <a:cubicBezTo>
                  <a:pt x="542316" y="213361"/>
                  <a:pt x="561975" y="198755"/>
                  <a:pt x="561975" y="170688"/>
                </a:cubicBezTo>
                <a:cubicBezTo>
                  <a:pt x="561975" y="141986"/>
                  <a:pt x="542316" y="127381"/>
                  <a:pt x="503009" y="126873"/>
                </a:cubicBezTo>
                <a:close/>
                <a:moveTo>
                  <a:pt x="4661574" y="5113401"/>
                </a:moveTo>
                <a:moveTo>
                  <a:pt x="3513367" y="121921"/>
                </a:moveTo>
                <a:cubicBezTo>
                  <a:pt x="3504985" y="121921"/>
                  <a:pt x="3497746" y="125096"/>
                  <a:pt x="3491649" y="131446"/>
                </a:cubicBezTo>
                <a:cubicBezTo>
                  <a:pt x="3485680" y="137796"/>
                  <a:pt x="3481743" y="150368"/>
                  <a:pt x="3479838" y="169037"/>
                </a:cubicBezTo>
                <a:cubicBezTo>
                  <a:pt x="3477934" y="187834"/>
                  <a:pt x="3476917" y="213868"/>
                  <a:pt x="3476917" y="247269"/>
                </a:cubicBezTo>
                <a:cubicBezTo>
                  <a:pt x="3476917" y="264923"/>
                  <a:pt x="3478061" y="281432"/>
                  <a:pt x="3480474" y="296799"/>
                </a:cubicBezTo>
                <a:cubicBezTo>
                  <a:pt x="3482251" y="308611"/>
                  <a:pt x="3486188" y="317500"/>
                  <a:pt x="3492030" y="323597"/>
                </a:cubicBezTo>
                <a:cubicBezTo>
                  <a:pt x="3497999" y="329692"/>
                  <a:pt x="3504857" y="332741"/>
                  <a:pt x="3512350" y="332741"/>
                </a:cubicBezTo>
                <a:cubicBezTo>
                  <a:pt x="3519843" y="332741"/>
                  <a:pt x="3526067" y="330709"/>
                  <a:pt x="3531019" y="326517"/>
                </a:cubicBezTo>
                <a:cubicBezTo>
                  <a:pt x="3537369" y="320930"/>
                  <a:pt x="3541687" y="313055"/>
                  <a:pt x="3543847" y="303023"/>
                </a:cubicBezTo>
                <a:cubicBezTo>
                  <a:pt x="3547149" y="287274"/>
                  <a:pt x="3548799" y="255651"/>
                  <a:pt x="3548799" y="207899"/>
                </a:cubicBezTo>
                <a:cubicBezTo>
                  <a:pt x="3548799" y="179832"/>
                  <a:pt x="3547275" y="160529"/>
                  <a:pt x="3544100" y="149987"/>
                </a:cubicBezTo>
                <a:cubicBezTo>
                  <a:pt x="3540925" y="139573"/>
                  <a:pt x="3536354" y="131826"/>
                  <a:pt x="3530257" y="127128"/>
                </a:cubicBezTo>
                <a:cubicBezTo>
                  <a:pt x="3525940" y="123572"/>
                  <a:pt x="3520351" y="121921"/>
                  <a:pt x="3513367" y="121921"/>
                </a:cubicBezTo>
                <a:close/>
                <a:moveTo>
                  <a:pt x="4666526" y="5113401"/>
                </a:moveTo>
                <a:moveTo>
                  <a:pt x="3040926" y="121921"/>
                </a:moveTo>
                <a:cubicBezTo>
                  <a:pt x="3032544" y="121921"/>
                  <a:pt x="3025305" y="125096"/>
                  <a:pt x="3019210" y="131446"/>
                </a:cubicBezTo>
                <a:cubicBezTo>
                  <a:pt x="3013241" y="137796"/>
                  <a:pt x="3009304" y="150368"/>
                  <a:pt x="3007399" y="169037"/>
                </a:cubicBezTo>
                <a:cubicBezTo>
                  <a:pt x="3005493" y="187834"/>
                  <a:pt x="3004478" y="213868"/>
                  <a:pt x="3004478" y="247269"/>
                </a:cubicBezTo>
                <a:cubicBezTo>
                  <a:pt x="3004478" y="264923"/>
                  <a:pt x="3005621" y="281432"/>
                  <a:pt x="3008034" y="296799"/>
                </a:cubicBezTo>
                <a:cubicBezTo>
                  <a:pt x="3009811" y="308611"/>
                  <a:pt x="3013749" y="317500"/>
                  <a:pt x="3019591" y="323597"/>
                </a:cubicBezTo>
                <a:cubicBezTo>
                  <a:pt x="3025560" y="329692"/>
                  <a:pt x="3032417" y="332741"/>
                  <a:pt x="3039911" y="332741"/>
                </a:cubicBezTo>
                <a:cubicBezTo>
                  <a:pt x="3047404" y="332741"/>
                  <a:pt x="3053626" y="330709"/>
                  <a:pt x="3058580" y="326517"/>
                </a:cubicBezTo>
                <a:cubicBezTo>
                  <a:pt x="3064930" y="320930"/>
                  <a:pt x="3069248" y="313055"/>
                  <a:pt x="3071406" y="303023"/>
                </a:cubicBezTo>
                <a:cubicBezTo>
                  <a:pt x="3074709" y="287274"/>
                  <a:pt x="3076360" y="255651"/>
                  <a:pt x="3076360" y="207899"/>
                </a:cubicBezTo>
                <a:cubicBezTo>
                  <a:pt x="3076360" y="179832"/>
                  <a:pt x="3074836" y="160529"/>
                  <a:pt x="3071661" y="149987"/>
                </a:cubicBezTo>
                <a:cubicBezTo>
                  <a:pt x="3068486" y="139573"/>
                  <a:pt x="3063913" y="131826"/>
                  <a:pt x="3057817" y="127128"/>
                </a:cubicBezTo>
                <a:cubicBezTo>
                  <a:pt x="3053499" y="123572"/>
                  <a:pt x="3047911" y="121921"/>
                  <a:pt x="3040926" y="121921"/>
                </a:cubicBezTo>
                <a:close/>
                <a:moveTo>
                  <a:pt x="4666526" y="5113401"/>
                </a:moveTo>
                <a:moveTo>
                  <a:pt x="2289594" y="121921"/>
                </a:moveTo>
                <a:cubicBezTo>
                  <a:pt x="2281213" y="121921"/>
                  <a:pt x="2273973" y="125096"/>
                  <a:pt x="2267878" y="131446"/>
                </a:cubicBezTo>
                <a:cubicBezTo>
                  <a:pt x="2261909" y="137796"/>
                  <a:pt x="2257972" y="150368"/>
                  <a:pt x="2256066" y="169037"/>
                </a:cubicBezTo>
                <a:cubicBezTo>
                  <a:pt x="2254162" y="187834"/>
                  <a:pt x="2253146" y="213868"/>
                  <a:pt x="2253146" y="247269"/>
                </a:cubicBezTo>
                <a:cubicBezTo>
                  <a:pt x="2253146" y="264923"/>
                  <a:pt x="2254288" y="281432"/>
                  <a:pt x="2256701" y="296799"/>
                </a:cubicBezTo>
                <a:cubicBezTo>
                  <a:pt x="2258479" y="308611"/>
                  <a:pt x="2262416" y="317500"/>
                  <a:pt x="2268259" y="323597"/>
                </a:cubicBezTo>
                <a:cubicBezTo>
                  <a:pt x="2274228" y="329692"/>
                  <a:pt x="2281085" y="332741"/>
                  <a:pt x="2288578" y="332741"/>
                </a:cubicBezTo>
                <a:cubicBezTo>
                  <a:pt x="2296072" y="332741"/>
                  <a:pt x="2302294" y="330709"/>
                  <a:pt x="2307247" y="326517"/>
                </a:cubicBezTo>
                <a:cubicBezTo>
                  <a:pt x="2313597" y="320930"/>
                  <a:pt x="2317916" y="313055"/>
                  <a:pt x="2320075" y="303023"/>
                </a:cubicBezTo>
                <a:cubicBezTo>
                  <a:pt x="2323376" y="287274"/>
                  <a:pt x="2325028" y="255651"/>
                  <a:pt x="2325028" y="207899"/>
                </a:cubicBezTo>
                <a:cubicBezTo>
                  <a:pt x="2325028" y="179832"/>
                  <a:pt x="2323503" y="160529"/>
                  <a:pt x="2320328" y="149987"/>
                </a:cubicBezTo>
                <a:cubicBezTo>
                  <a:pt x="2317153" y="139573"/>
                  <a:pt x="2312581" y="131826"/>
                  <a:pt x="2306485" y="127128"/>
                </a:cubicBezTo>
                <a:cubicBezTo>
                  <a:pt x="2302168" y="123572"/>
                  <a:pt x="2296579" y="121921"/>
                  <a:pt x="2289594" y="121921"/>
                </a:cubicBezTo>
                <a:close/>
                <a:moveTo>
                  <a:pt x="4666526" y="5113401"/>
                </a:moveTo>
                <a:moveTo>
                  <a:pt x="5330229" y="111253"/>
                </a:moveTo>
                <a:lnTo>
                  <a:pt x="5533936" y="111253"/>
                </a:lnTo>
                <a:lnTo>
                  <a:pt x="5533936" y="171705"/>
                </a:lnTo>
                <a:lnTo>
                  <a:pt x="5524666" y="171705"/>
                </a:lnTo>
                <a:cubicBezTo>
                  <a:pt x="5520855" y="152909"/>
                  <a:pt x="5515775" y="140717"/>
                  <a:pt x="5509044" y="135129"/>
                </a:cubicBezTo>
                <a:cubicBezTo>
                  <a:pt x="5502441" y="129541"/>
                  <a:pt x="5489867" y="126873"/>
                  <a:pt x="5471199" y="126873"/>
                </a:cubicBezTo>
                <a:lnTo>
                  <a:pt x="5425351" y="126873"/>
                </a:lnTo>
                <a:lnTo>
                  <a:pt x="5425351" y="301498"/>
                </a:lnTo>
                <a:cubicBezTo>
                  <a:pt x="5425351" y="313055"/>
                  <a:pt x="5427256" y="321311"/>
                  <a:pt x="5431067" y="326010"/>
                </a:cubicBezTo>
                <a:cubicBezTo>
                  <a:pt x="5434876" y="330836"/>
                  <a:pt x="5442497" y="333375"/>
                  <a:pt x="5454054" y="333756"/>
                </a:cubicBezTo>
                <a:lnTo>
                  <a:pt x="5454054" y="342900"/>
                </a:lnTo>
                <a:lnTo>
                  <a:pt x="5330229" y="342900"/>
                </a:lnTo>
                <a:lnTo>
                  <a:pt x="5330229" y="333756"/>
                </a:lnTo>
                <a:cubicBezTo>
                  <a:pt x="5339754" y="333122"/>
                  <a:pt x="5346485" y="330581"/>
                  <a:pt x="5350294" y="326136"/>
                </a:cubicBezTo>
                <a:cubicBezTo>
                  <a:pt x="5354105" y="321818"/>
                  <a:pt x="5356010" y="313055"/>
                  <a:pt x="5356010" y="300101"/>
                </a:cubicBezTo>
                <a:lnTo>
                  <a:pt x="5356010" y="152909"/>
                </a:lnTo>
                <a:cubicBezTo>
                  <a:pt x="5356010" y="141098"/>
                  <a:pt x="5354231" y="132969"/>
                  <a:pt x="5350675" y="128398"/>
                </a:cubicBezTo>
                <a:cubicBezTo>
                  <a:pt x="5347119" y="123953"/>
                  <a:pt x="5340261" y="121159"/>
                  <a:pt x="5330229" y="120397"/>
                </a:cubicBezTo>
                <a:close/>
                <a:moveTo>
                  <a:pt x="4677194" y="5113401"/>
                </a:moveTo>
                <a:moveTo>
                  <a:pt x="3785147" y="111253"/>
                </a:moveTo>
                <a:lnTo>
                  <a:pt x="3912909" y="111253"/>
                </a:lnTo>
                <a:cubicBezTo>
                  <a:pt x="3939705" y="111253"/>
                  <a:pt x="3961676" y="116079"/>
                  <a:pt x="3978694" y="125730"/>
                </a:cubicBezTo>
                <a:cubicBezTo>
                  <a:pt x="3995712" y="135382"/>
                  <a:pt x="4004222" y="149734"/>
                  <a:pt x="4004222" y="168656"/>
                </a:cubicBezTo>
                <a:cubicBezTo>
                  <a:pt x="4004222" y="194311"/>
                  <a:pt x="3986442" y="211582"/>
                  <a:pt x="3951136" y="220473"/>
                </a:cubicBezTo>
                <a:cubicBezTo>
                  <a:pt x="3998887" y="226061"/>
                  <a:pt x="4022763" y="246126"/>
                  <a:pt x="4022763" y="280417"/>
                </a:cubicBezTo>
                <a:cubicBezTo>
                  <a:pt x="4022763" y="301244"/>
                  <a:pt x="4013111" y="316866"/>
                  <a:pt x="3993807" y="327280"/>
                </a:cubicBezTo>
                <a:cubicBezTo>
                  <a:pt x="3974376" y="337693"/>
                  <a:pt x="3947961" y="342900"/>
                  <a:pt x="3914179" y="342900"/>
                </a:cubicBezTo>
                <a:lnTo>
                  <a:pt x="3785147" y="342900"/>
                </a:lnTo>
                <a:lnTo>
                  <a:pt x="3785147" y="333756"/>
                </a:lnTo>
                <a:cubicBezTo>
                  <a:pt x="3796449" y="332613"/>
                  <a:pt x="3803561" y="329947"/>
                  <a:pt x="3806355" y="325755"/>
                </a:cubicBezTo>
                <a:cubicBezTo>
                  <a:pt x="3809023" y="321692"/>
                  <a:pt x="3810419" y="313563"/>
                  <a:pt x="3810419" y="301498"/>
                </a:cubicBezTo>
                <a:lnTo>
                  <a:pt x="3810419" y="163449"/>
                </a:lnTo>
                <a:cubicBezTo>
                  <a:pt x="3810419" y="144780"/>
                  <a:pt x="3808896" y="133223"/>
                  <a:pt x="3805848" y="128524"/>
                </a:cubicBezTo>
                <a:cubicBezTo>
                  <a:pt x="3802799" y="123953"/>
                  <a:pt x="3795815" y="121159"/>
                  <a:pt x="3785147" y="120397"/>
                </a:cubicBezTo>
                <a:close/>
                <a:moveTo>
                  <a:pt x="4677194" y="5113401"/>
                </a:moveTo>
                <a:moveTo>
                  <a:pt x="3185961" y="111253"/>
                </a:moveTo>
                <a:lnTo>
                  <a:pt x="3389668" y="111253"/>
                </a:lnTo>
                <a:lnTo>
                  <a:pt x="3389668" y="171705"/>
                </a:lnTo>
                <a:lnTo>
                  <a:pt x="3380398" y="171705"/>
                </a:lnTo>
                <a:cubicBezTo>
                  <a:pt x="3376587" y="152909"/>
                  <a:pt x="3371507" y="140717"/>
                  <a:pt x="3364776" y="135129"/>
                </a:cubicBezTo>
                <a:cubicBezTo>
                  <a:pt x="3358173" y="129541"/>
                  <a:pt x="3345599" y="126873"/>
                  <a:pt x="3326930" y="126873"/>
                </a:cubicBezTo>
                <a:lnTo>
                  <a:pt x="3281084" y="126873"/>
                </a:lnTo>
                <a:lnTo>
                  <a:pt x="3281084" y="301498"/>
                </a:lnTo>
                <a:cubicBezTo>
                  <a:pt x="3281084" y="313055"/>
                  <a:pt x="3282988" y="321311"/>
                  <a:pt x="3286799" y="326010"/>
                </a:cubicBezTo>
                <a:cubicBezTo>
                  <a:pt x="3290609" y="330836"/>
                  <a:pt x="3298229" y="333375"/>
                  <a:pt x="3309786" y="333756"/>
                </a:cubicBezTo>
                <a:lnTo>
                  <a:pt x="3309786" y="342900"/>
                </a:lnTo>
                <a:lnTo>
                  <a:pt x="3185961" y="342900"/>
                </a:lnTo>
                <a:lnTo>
                  <a:pt x="3185961" y="333756"/>
                </a:lnTo>
                <a:cubicBezTo>
                  <a:pt x="3195486" y="333122"/>
                  <a:pt x="3202217" y="330581"/>
                  <a:pt x="3206026" y="326136"/>
                </a:cubicBezTo>
                <a:cubicBezTo>
                  <a:pt x="3209836" y="321818"/>
                  <a:pt x="3211742" y="313055"/>
                  <a:pt x="3211742" y="300101"/>
                </a:cubicBezTo>
                <a:lnTo>
                  <a:pt x="3211742" y="152909"/>
                </a:lnTo>
                <a:cubicBezTo>
                  <a:pt x="3211742" y="141098"/>
                  <a:pt x="3209963" y="132969"/>
                  <a:pt x="3206407" y="128398"/>
                </a:cubicBezTo>
                <a:cubicBezTo>
                  <a:pt x="3202851" y="123953"/>
                  <a:pt x="3195993" y="121159"/>
                  <a:pt x="3185961" y="120397"/>
                </a:cubicBezTo>
                <a:close/>
                <a:moveTo>
                  <a:pt x="4677194" y="5113401"/>
                </a:moveTo>
                <a:moveTo>
                  <a:pt x="2638337" y="111253"/>
                </a:moveTo>
                <a:lnTo>
                  <a:pt x="2756319" y="111253"/>
                </a:lnTo>
                <a:lnTo>
                  <a:pt x="2756319" y="120397"/>
                </a:lnTo>
                <a:cubicBezTo>
                  <a:pt x="2748065" y="120778"/>
                  <a:pt x="2742222" y="122810"/>
                  <a:pt x="2738794" y="126873"/>
                </a:cubicBezTo>
                <a:cubicBezTo>
                  <a:pt x="2735365" y="130811"/>
                  <a:pt x="2733713" y="139828"/>
                  <a:pt x="2733713" y="153798"/>
                </a:cubicBezTo>
                <a:lnTo>
                  <a:pt x="2733713" y="215011"/>
                </a:lnTo>
                <a:lnTo>
                  <a:pt x="2800135" y="215011"/>
                </a:lnTo>
                <a:lnTo>
                  <a:pt x="2800135" y="153798"/>
                </a:lnTo>
                <a:cubicBezTo>
                  <a:pt x="2800135" y="142241"/>
                  <a:pt x="2798865" y="133859"/>
                  <a:pt x="2796451" y="128398"/>
                </a:cubicBezTo>
                <a:cubicBezTo>
                  <a:pt x="2793912" y="123063"/>
                  <a:pt x="2787688" y="120397"/>
                  <a:pt x="2777782" y="120397"/>
                </a:cubicBezTo>
                <a:lnTo>
                  <a:pt x="2777782" y="111253"/>
                </a:lnTo>
                <a:lnTo>
                  <a:pt x="2895512" y="111253"/>
                </a:lnTo>
                <a:lnTo>
                  <a:pt x="2895512" y="120397"/>
                </a:lnTo>
                <a:cubicBezTo>
                  <a:pt x="2885987" y="120397"/>
                  <a:pt x="2879256" y="122682"/>
                  <a:pt x="2875319" y="127509"/>
                </a:cubicBezTo>
                <a:cubicBezTo>
                  <a:pt x="2871509" y="132207"/>
                  <a:pt x="2869476" y="140081"/>
                  <a:pt x="2869476" y="151130"/>
                </a:cubicBezTo>
                <a:lnTo>
                  <a:pt x="2869476" y="298578"/>
                </a:lnTo>
                <a:cubicBezTo>
                  <a:pt x="2869476" y="313055"/>
                  <a:pt x="2871381" y="322454"/>
                  <a:pt x="2875191" y="326772"/>
                </a:cubicBezTo>
                <a:cubicBezTo>
                  <a:pt x="2879001" y="331090"/>
                  <a:pt x="2885732" y="333375"/>
                  <a:pt x="2895512" y="333756"/>
                </a:cubicBezTo>
                <a:lnTo>
                  <a:pt x="2895512" y="342900"/>
                </a:lnTo>
                <a:lnTo>
                  <a:pt x="2777782" y="342900"/>
                </a:lnTo>
                <a:lnTo>
                  <a:pt x="2777782" y="333756"/>
                </a:lnTo>
                <a:cubicBezTo>
                  <a:pt x="2786038" y="333630"/>
                  <a:pt x="2791879" y="331598"/>
                  <a:pt x="2795181" y="327915"/>
                </a:cubicBezTo>
                <a:cubicBezTo>
                  <a:pt x="2798484" y="324231"/>
                  <a:pt x="2800135" y="314961"/>
                  <a:pt x="2800135" y="300355"/>
                </a:cubicBezTo>
                <a:lnTo>
                  <a:pt x="2800135" y="230632"/>
                </a:lnTo>
                <a:lnTo>
                  <a:pt x="2733713" y="230632"/>
                </a:lnTo>
                <a:lnTo>
                  <a:pt x="2733713" y="298578"/>
                </a:lnTo>
                <a:cubicBezTo>
                  <a:pt x="2733713" y="313310"/>
                  <a:pt x="2735365" y="322835"/>
                  <a:pt x="2738794" y="327153"/>
                </a:cubicBezTo>
                <a:cubicBezTo>
                  <a:pt x="2742222" y="331598"/>
                  <a:pt x="2748065" y="333756"/>
                  <a:pt x="2756319" y="333756"/>
                </a:cubicBezTo>
                <a:lnTo>
                  <a:pt x="2756319" y="342900"/>
                </a:lnTo>
                <a:lnTo>
                  <a:pt x="2638337" y="342900"/>
                </a:lnTo>
                <a:lnTo>
                  <a:pt x="2638337" y="333756"/>
                </a:lnTo>
                <a:cubicBezTo>
                  <a:pt x="2647862" y="333756"/>
                  <a:pt x="2654593" y="331343"/>
                  <a:pt x="2658529" y="326391"/>
                </a:cubicBezTo>
                <a:cubicBezTo>
                  <a:pt x="2662340" y="321565"/>
                  <a:pt x="2664372" y="312293"/>
                  <a:pt x="2664372" y="298578"/>
                </a:cubicBezTo>
                <a:lnTo>
                  <a:pt x="2664372" y="156337"/>
                </a:lnTo>
                <a:cubicBezTo>
                  <a:pt x="2664372" y="141732"/>
                  <a:pt x="2662466" y="132207"/>
                  <a:pt x="2658656" y="127509"/>
                </a:cubicBezTo>
                <a:cubicBezTo>
                  <a:pt x="2654847" y="122682"/>
                  <a:pt x="2648116" y="120397"/>
                  <a:pt x="2638337" y="120397"/>
                </a:cubicBezTo>
                <a:close/>
                <a:moveTo>
                  <a:pt x="4677194" y="5113401"/>
                </a:moveTo>
                <a:moveTo>
                  <a:pt x="932955" y="111253"/>
                </a:moveTo>
                <a:lnTo>
                  <a:pt x="1050963" y="111253"/>
                </a:lnTo>
                <a:lnTo>
                  <a:pt x="1050963" y="120397"/>
                </a:lnTo>
                <a:cubicBezTo>
                  <a:pt x="1042709" y="120778"/>
                  <a:pt x="1036867" y="122810"/>
                  <a:pt x="1033437" y="126873"/>
                </a:cubicBezTo>
                <a:cubicBezTo>
                  <a:pt x="1030009" y="130811"/>
                  <a:pt x="1028357" y="139828"/>
                  <a:pt x="1028357" y="153798"/>
                </a:cubicBezTo>
                <a:lnTo>
                  <a:pt x="1028357" y="215011"/>
                </a:lnTo>
                <a:lnTo>
                  <a:pt x="1094779" y="215011"/>
                </a:lnTo>
                <a:lnTo>
                  <a:pt x="1094779" y="153798"/>
                </a:lnTo>
                <a:cubicBezTo>
                  <a:pt x="1094779" y="142241"/>
                  <a:pt x="1093509" y="133859"/>
                  <a:pt x="1091096" y="128398"/>
                </a:cubicBezTo>
                <a:cubicBezTo>
                  <a:pt x="1088556" y="123063"/>
                  <a:pt x="1082332" y="120397"/>
                  <a:pt x="1072426" y="120397"/>
                </a:cubicBezTo>
                <a:lnTo>
                  <a:pt x="1072426" y="111253"/>
                </a:lnTo>
                <a:lnTo>
                  <a:pt x="1190156" y="111253"/>
                </a:lnTo>
                <a:lnTo>
                  <a:pt x="1190156" y="120397"/>
                </a:lnTo>
                <a:cubicBezTo>
                  <a:pt x="1180631" y="120397"/>
                  <a:pt x="1173899" y="122682"/>
                  <a:pt x="1169962" y="127509"/>
                </a:cubicBezTo>
                <a:cubicBezTo>
                  <a:pt x="1166153" y="132207"/>
                  <a:pt x="1164121" y="140081"/>
                  <a:pt x="1164121" y="151130"/>
                </a:cubicBezTo>
                <a:lnTo>
                  <a:pt x="1164121" y="298578"/>
                </a:lnTo>
                <a:cubicBezTo>
                  <a:pt x="1164121" y="313055"/>
                  <a:pt x="1166026" y="322454"/>
                  <a:pt x="1169835" y="326772"/>
                </a:cubicBezTo>
                <a:cubicBezTo>
                  <a:pt x="1173646" y="331090"/>
                  <a:pt x="1180376" y="333375"/>
                  <a:pt x="1190156" y="333756"/>
                </a:cubicBezTo>
                <a:lnTo>
                  <a:pt x="1190156" y="342900"/>
                </a:lnTo>
                <a:lnTo>
                  <a:pt x="1072426" y="342900"/>
                </a:lnTo>
                <a:lnTo>
                  <a:pt x="1072426" y="333756"/>
                </a:lnTo>
                <a:cubicBezTo>
                  <a:pt x="1080682" y="333630"/>
                  <a:pt x="1086523" y="331598"/>
                  <a:pt x="1089826" y="327915"/>
                </a:cubicBezTo>
                <a:cubicBezTo>
                  <a:pt x="1093128" y="324231"/>
                  <a:pt x="1094779" y="314961"/>
                  <a:pt x="1094779" y="300355"/>
                </a:cubicBezTo>
                <a:lnTo>
                  <a:pt x="1094779" y="230632"/>
                </a:lnTo>
                <a:lnTo>
                  <a:pt x="1028357" y="230632"/>
                </a:lnTo>
                <a:lnTo>
                  <a:pt x="1028357" y="298578"/>
                </a:lnTo>
                <a:cubicBezTo>
                  <a:pt x="1028357" y="313310"/>
                  <a:pt x="1030009" y="322835"/>
                  <a:pt x="1033437" y="327153"/>
                </a:cubicBezTo>
                <a:cubicBezTo>
                  <a:pt x="1036867" y="331598"/>
                  <a:pt x="1042709" y="333756"/>
                  <a:pt x="1050963" y="333756"/>
                </a:cubicBezTo>
                <a:lnTo>
                  <a:pt x="1050963" y="342900"/>
                </a:lnTo>
                <a:lnTo>
                  <a:pt x="932955" y="342900"/>
                </a:lnTo>
                <a:lnTo>
                  <a:pt x="932955" y="333756"/>
                </a:lnTo>
                <a:cubicBezTo>
                  <a:pt x="942544" y="333756"/>
                  <a:pt x="949237" y="331343"/>
                  <a:pt x="953173" y="326391"/>
                </a:cubicBezTo>
                <a:cubicBezTo>
                  <a:pt x="956984" y="321565"/>
                  <a:pt x="959015" y="312293"/>
                  <a:pt x="959015" y="298578"/>
                </a:cubicBezTo>
                <a:lnTo>
                  <a:pt x="959015" y="156337"/>
                </a:lnTo>
                <a:cubicBezTo>
                  <a:pt x="959015" y="141732"/>
                  <a:pt x="957110" y="132207"/>
                  <a:pt x="953301" y="127509"/>
                </a:cubicBezTo>
                <a:cubicBezTo>
                  <a:pt x="949490" y="122682"/>
                  <a:pt x="942709" y="120397"/>
                  <a:pt x="932955" y="120397"/>
                </a:cubicBezTo>
                <a:close/>
                <a:moveTo>
                  <a:pt x="4677194" y="5113401"/>
                </a:moveTo>
                <a:moveTo>
                  <a:pt x="404876" y="111253"/>
                </a:moveTo>
                <a:lnTo>
                  <a:pt x="532740" y="111253"/>
                </a:lnTo>
                <a:cubicBezTo>
                  <a:pt x="559499" y="111253"/>
                  <a:pt x="581394" y="116079"/>
                  <a:pt x="598412" y="125730"/>
                </a:cubicBezTo>
                <a:cubicBezTo>
                  <a:pt x="615417" y="135382"/>
                  <a:pt x="623926" y="149734"/>
                  <a:pt x="623926" y="168656"/>
                </a:cubicBezTo>
                <a:cubicBezTo>
                  <a:pt x="623926" y="194311"/>
                  <a:pt x="606248" y="211582"/>
                  <a:pt x="570904" y="220473"/>
                </a:cubicBezTo>
                <a:cubicBezTo>
                  <a:pt x="618643" y="226061"/>
                  <a:pt x="642519" y="246126"/>
                  <a:pt x="642519" y="280417"/>
                </a:cubicBezTo>
                <a:cubicBezTo>
                  <a:pt x="642519" y="301244"/>
                  <a:pt x="632854" y="316866"/>
                  <a:pt x="613525" y="327280"/>
                </a:cubicBezTo>
                <a:cubicBezTo>
                  <a:pt x="594195" y="337693"/>
                  <a:pt x="567678" y="342900"/>
                  <a:pt x="533985" y="342900"/>
                </a:cubicBezTo>
                <a:lnTo>
                  <a:pt x="404876" y="342900"/>
                </a:lnTo>
                <a:lnTo>
                  <a:pt x="404876" y="333756"/>
                </a:lnTo>
                <a:cubicBezTo>
                  <a:pt x="416268" y="332613"/>
                  <a:pt x="423342" y="329947"/>
                  <a:pt x="426060" y="325755"/>
                </a:cubicBezTo>
                <a:cubicBezTo>
                  <a:pt x="428790" y="321692"/>
                  <a:pt x="430149" y="313563"/>
                  <a:pt x="430149" y="301498"/>
                </a:cubicBezTo>
                <a:lnTo>
                  <a:pt x="430149" y="163449"/>
                </a:lnTo>
                <a:cubicBezTo>
                  <a:pt x="430149" y="144780"/>
                  <a:pt x="428625" y="133223"/>
                  <a:pt x="425565" y="128524"/>
                </a:cubicBezTo>
                <a:cubicBezTo>
                  <a:pt x="422517" y="123953"/>
                  <a:pt x="415608" y="121159"/>
                  <a:pt x="404876" y="120397"/>
                </a:cubicBezTo>
                <a:close/>
                <a:moveTo>
                  <a:pt x="4677194" y="5113401"/>
                </a:moveTo>
                <a:moveTo>
                  <a:pt x="3512350" y="104267"/>
                </a:moveTo>
                <a:cubicBezTo>
                  <a:pt x="3532543" y="104267"/>
                  <a:pt x="3551340" y="109474"/>
                  <a:pt x="3568611" y="119888"/>
                </a:cubicBezTo>
                <a:cubicBezTo>
                  <a:pt x="3586011" y="130303"/>
                  <a:pt x="3599218" y="145035"/>
                  <a:pt x="3608109" y="164211"/>
                </a:cubicBezTo>
                <a:cubicBezTo>
                  <a:pt x="3617125" y="183388"/>
                  <a:pt x="3621698" y="204343"/>
                  <a:pt x="3621698" y="227204"/>
                </a:cubicBezTo>
                <a:cubicBezTo>
                  <a:pt x="3621698" y="260097"/>
                  <a:pt x="3613316" y="287529"/>
                  <a:pt x="3596679" y="309754"/>
                </a:cubicBezTo>
                <a:cubicBezTo>
                  <a:pt x="3576486" y="336423"/>
                  <a:pt x="3548673" y="349886"/>
                  <a:pt x="3513112" y="349886"/>
                </a:cubicBezTo>
                <a:cubicBezTo>
                  <a:pt x="3478315" y="349886"/>
                  <a:pt x="3451391" y="337567"/>
                  <a:pt x="3432594" y="313182"/>
                </a:cubicBezTo>
                <a:cubicBezTo>
                  <a:pt x="3413799" y="288672"/>
                  <a:pt x="3404400" y="260350"/>
                  <a:pt x="3404400" y="228219"/>
                </a:cubicBezTo>
                <a:cubicBezTo>
                  <a:pt x="3404400" y="194946"/>
                  <a:pt x="3413925" y="165990"/>
                  <a:pt x="3433230" y="141351"/>
                </a:cubicBezTo>
                <a:cubicBezTo>
                  <a:pt x="3452406" y="116586"/>
                  <a:pt x="3478823" y="104267"/>
                  <a:pt x="3512350" y="104267"/>
                </a:cubicBezTo>
                <a:close/>
                <a:moveTo>
                  <a:pt x="4684180" y="5113401"/>
                </a:moveTo>
                <a:moveTo>
                  <a:pt x="3039911" y="104267"/>
                </a:moveTo>
                <a:cubicBezTo>
                  <a:pt x="3060104" y="104267"/>
                  <a:pt x="3078899" y="109474"/>
                  <a:pt x="3096172" y="119888"/>
                </a:cubicBezTo>
                <a:cubicBezTo>
                  <a:pt x="3113571" y="130303"/>
                  <a:pt x="3126779" y="145035"/>
                  <a:pt x="3135668" y="164211"/>
                </a:cubicBezTo>
                <a:cubicBezTo>
                  <a:pt x="3144686" y="183388"/>
                  <a:pt x="3149257" y="204343"/>
                  <a:pt x="3149257" y="227204"/>
                </a:cubicBezTo>
                <a:cubicBezTo>
                  <a:pt x="3149257" y="260097"/>
                  <a:pt x="3140875" y="287529"/>
                  <a:pt x="3124238" y="309754"/>
                </a:cubicBezTo>
                <a:cubicBezTo>
                  <a:pt x="3104046" y="336423"/>
                  <a:pt x="3076232" y="349886"/>
                  <a:pt x="3040673" y="349886"/>
                </a:cubicBezTo>
                <a:cubicBezTo>
                  <a:pt x="3005874" y="349886"/>
                  <a:pt x="2978950" y="337567"/>
                  <a:pt x="2960155" y="313182"/>
                </a:cubicBezTo>
                <a:cubicBezTo>
                  <a:pt x="2941359" y="288672"/>
                  <a:pt x="2931961" y="260350"/>
                  <a:pt x="2931961" y="228219"/>
                </a:cubicBezTo>
                <a:cubicBezTo>
                  <a:pt x="2931961" y="194946"/>
                  <a:pt x="2941486" y="165990"/>
                  <a:pt x="2960790" y="141351"/>
                </a:cubicBezTo>
                <a:cubicBezTo>
                  <a:pt x="2979967" y="116586"/>
                  <a:pt x="3006382" y="104267"/>
                  <a:pt x="3039911" y="104267"/>
                </a:cubicBezTo>
                <a:close/>
                <a:moveTo>
                  <a:pt x="4684180" y="5113401"/>
                </a:moveTo>
                <a:moveTo>
                  <a:pt x="2439073" y="104267"/>
                </a:moveTo>
                <a:lnTo>
                  <a:pt x="2448472" y="104267"/>
                </a:lnTo>
                <a:cubicBezTo>
                  <a:pt x="2451266" y="110872"/>
                  <a:pt x="2454694" y="114173"/>
                  <a:pt x="2458885" y="114173"/>
                </a:cubicBezTo>
                <a:cubicBezTo>
                  <a:pt x="2460537" y="114173"/>
                  <a:pt x="2464600" y="113411"/>
                  <a:pt x="2471078" y="111761"/>
                </a:cubicBezTo>
                <a:cubicBezTo>
                  <a:pt x="2488985" y="106807"/>
                  <a:pt x="2504732" y="104267"/>
                  <a:pt x="2518068" y="104267"/>
                </a:cubicBezTo>
                <a:cubicBezTo>
                  <a:pt x="2540673" y="104267"/>
                  <a:pt x="2559216" y="109474"/>
                  <a:pt x="2573440" y="119888"/>
                </a:cubicBezTo>
                <a:cubicBezTo>
                  <a:pt x="2587791" y="130303"/>
                  <a:pt x="2594903" y="144399"/>
                  <a:pt x="2594903" y="162053"/>
                </a:cubicBezTo>
                <a:cubicBezTo>
                  <a:pt x="2594903" y="190247"/>
                  <a:pt x="2576741" y="209042"/>
                  <a:pt x="2540419" y="218313"/>
                </a:cubicBezTo>
                <a:cubicBezTo>
                  <a:pt x="2569122" y="225553"/>
                  <a:pt x="2587410" y="234823"/>
                  <a:pt x="2595156" y="246126"/>
                </a:cubicBezTo>
                <a:cubicBezTo>
                  <a:pt x="2602903" y="257430"/>
                  <a:pt x="2606841" y="269367"/>
                  <a:pt x="2606841" y="281686"/>
                </a:cubicBezTo>
                <a:cubicBezTo>
                  <a:pt x="2606841" y="300863"/>
                  <a:pt x="2598713" y="316992"/>
                  <a:pt x="2582584" y="330200"/>
                </a:cubicBezTo>
                <a:cubicBezTo>
                  <a:pt x="2566328" y="343281"/>
                  <a:pt x="2543087" y="349886"/>
                  <a:pt x="2512860" y="349886"/>
                </a:cubicBezTo>
                <a:cubicBezTo>
                  <a:pt x="2471585" y="349886"/>
                  <a:pt x="2441741" y="333884"/>
                  <a:pt x="2423453" y="301753"/>
                </a:cubicBezTo>
                <a:lnTo>
                  <a:pt x="2431072" y="297307"/>
                </a:lnTo>
                <a:cubicBezTo>
                  <a:pt x="2450122" y="315976"/>
                  <a:pt x="2469426" y="325374"/>
                  <a:pt x="2489112" y="325374"/>
                </a:cubicBezTo>
                <a:cubicBezTo>
                  <a:pt x="2503844" y="325374"/>
                  <a:pt x="2515528" y="320803"/>
                  <a:pt x="2524291" y="311786"/>
                </a:cubicBezTo>
                <a:cubicBezTo>
                  <a:pt x="2533053" y="302768"/>
                  <a:pt x="2537372" y="290704"/>
                  <a:pt x="2537372" y="275463"/>
                </a:cubicBezTo>
                <a:cubicBezTo>
                  <a:pt x="2537372" y="246761"/>
                  <a:pt x="2520353" y="231394"/>
                  <a:pt x="2486191" y="229362"/>
                </a:cubicBezTo>
                <a:lnTo>
                  <a:pt x="2486191" y="213868"/>
                </a:lnTo>
                <a:cubicBezTo>
                  <a:pt x="2516035" y="213868"/>
                  <a:pt x="2531022" y="198501"/>
                  <a:pt x="2531022" y="168022"/>
                </a:cubicBezTo>
                <a:cubicBezTo>
                  <a:pt x="2531022" y="153798"/>
                  <a:pt x="2527593" y="142494"/>
                  <a:pt x="2520735" y="134240"/>
                </a:cubicBezTo>
                <a:cubicBezTo>
                  <a:pt x="2513876" y="125985"/>
                  <a:pt x="2504606" y="121921"/>
                  <a:pt x="2492794" y="121921"/>
                </a:cubicBezTo>
                <a:cubicBezTo>
                  <a:pt x="2467903" y="121921"/>
                  <a:pt x="2451900" y="140081"/>
                  <a:pt x="2445043" y="176657"/>
                </a:cubicBezTo>
                <a:lnTo>
                  <a:pt x="2435644" y="176657"/>
                </a:lnTo>
                <a:close/>
                <a:moveTo>
                  <a:pt x="4684180" y="5113401"/>
                </a:moveTo>
                <a:moveTo>
                  <a:pt x="2288578" y="104267"/>
                </a:moveTo>
                <a:cubicBezTo>
                  <a:pt x="2308772" y="104267"/>
                  <a:pt x="2327568" y="109474"/>
                  <a:pt x="2344840" y="119888"/>
                </a:cubicBezTo>
                <a:cubicBezTo>
                  <a:pt x="2362238" y="130303"/>
                  <a:pt x="2375447" y="145035"/>
                  <a:pt x="2384337" y="164211"/>
                </a:cubicBezTo>
                <a:cubicBezTo>
                  <a:pt x="2393353" y="183388"/>
                  <a:pt x="2397925" y="204343"/>
                  <a:pt x="2397925" y="227204"/>
                </a:cubicBezTo>
                <a:cubicBezTo>
                  <a:pt x="2397925" y="260097"/>
                  <a:pt x="2389544" y="287529"/>
                  <a:pt x="2372906" y="309754"/>
                </a:cubicBezTo>
                <a:cubicBezTo>
                  <a:pt x="2352713" y="336423"/>
                  <a:pt x="2324900" y="349886"/>
                  <a:pt x="2289341" y="349886"/>
                </a:cubicBezTo>
                <a:cubicBezTo>
                  <a:pt x="2254543" y="349886"/>
                  <a:pt x="2227619" y="337567"/>
                  <a:pt x="2208822" y="313182"/>
                </a:cubicBezTo>
                <a:cubicBezTo>
                  <a:pt x="2190026" y="288672"/>
                  <a:pt x="2180628" y="260350"/>
                  <a:pt x="2180628" y="228219"/>
                </a:cubicBezTo>
                <a:cubicBezTo>
                  <a:pt x="2180628" y="194946"/>
                  <a:pt x="2190153" y="165990"/>
                  <a:pt x="2209457" y="141351"/>
                </a:cubicBezTo>
                <a:cubicBezTo>
                  <a:pt x="2228762" y="116586"/>
                  <a:pt x="2255050" y="104267"/>
                  <a:pt x="2288578" y="104267"/>
                </a:cubicBezTo>
                <a:close/>
                <a:moveTo>
                  <a:pt x="4684180" y="5113401"/>
                </a:moveTo>
                <a:moveTo>
                  <a:pt x="2051343" y="104267"/>
                </a:moveTo>
                <a:cubicBezTo>
                  <a:pt x="2068360" y="104267"/>
                  <a:pt x="2083728" y="109601"/>
                  <a:pt x="2097697" y="120397"/>
                </a:cubicBezTo>
                <a:cubicBezTo>
                  <a:pt x="2111668" y="131192"/>
                  <a:pt x="2122335" y="145923"/>
                  <a:pt x="2129575" y="164847"/>
                </a:cubicBezTo>
                <a:cubicBezTo>
                  <a:pt x="2136813" y="183769"/>
                  <a:pt x="2140497" y="204090"/>
                  <a:pt x="2140497" y="225934"/>
                </a:cubicBezTo>
                <a:cubicBezTo>
                  <a:pt x="2140497" y="249429"/>
                  <a:pt x="2136687" y="270892"/>
                  <a:pt x="2129194" y="290196"/>
                </a:cubicBezTo>
                <a:cubicBezTo>
                  <a:pt x="2121700" y="309626"/>
                  <a:pt x="2110778" y="324486"/>
                  <a:pt x="2096554" y="334646"/>
                </a:cubicBezTo>
                <a:cubicBezTo>
                  <a:pt x="2082203" y="344805"/>
                  <a:pt x="2066328" y="349886"/>
                  <a:pt x="2048803" y="349886"/>
                </a:cubicBezTo>
                <a:cubicBezTo>
                  <a:pt x="2036103" y="349886"/>
                  <a:pt x="2024165" y="347092"/>
                  <a:pt x="2013116" y="341376"/>
                </a:cubicBezTo>
                <a:cubicBezTo>
                  <a:pt x="2004860" y="337186"/>
                  <a:pt x="1996225" y="329819"/>
                  <a:pt x="1987081" y="319405"/>
                </a:cubicBezTo>
                <a:lnTo>
                  <a:pt x="1987081" y="405638"/>
                </a:lnTo>
                <a:cubicBezTo>
                  <a:pt x="1987081" y="417449"/>
                  <a:pt x="1988097" y="425578"/>
                  <a:pt x="1990001" y="429896"/>
                </a:cubicBezTo>
                <a:cubicBezTo>
                  <a:pt x="1991906" y="434213"/>
                  <a:pt x="1994828" y="437388"/>
                  <a:pt x="1998765" y="439293"/>
                </a:cubicBezTo>
                <a:cubicBezTo>
                  <a:pt x="2002701" y="441325"/>
                  <a:pt x="2010448" y="442342"/>
                  <a:pt x="2022006" y="442342"/>
                </a:cubicBezTo>
                <a:lnTo>
                  <a:pt x="2022006" y="451486"/>
                </a:lnTo>
                <a:lnTo>
                  <a:pt x="1889925" y="451486"/>
                </a:lnTo>
                <a:lnTo>
                  <a:pt x="1889925" y="442342"/>
                </a:lnTo>
                <a:cubicBezTo>
                  <a:pt x="1900213" y="441961"/>
                  <a:pt x="1907832" y="439040"/>
                  <a:pt x="1912785" y="433579"/>
                </a:cubicBezTo>
                <a:cubicBezTo>
                  <a:pt x="1916088" y="429768"/>
                  <a:pt x="1917738" y="419990"/>
                  <a:pt x="1917738" y="404115"/>
                </a:cubicBezTo>
                <a:lnTo>
                  <a:pt x="1917738" y="159512"/>
                </a:lnTo>
                <a:cubicBezTo>
                  <a:pt x="1917738" y="143130"/>
                  <a:pt x="1915834" y="132716"/>
                  <a:pt x="1912023" y="128143"/>
                </a:cubicBezTo>
                <a:cubicBezTo>
                  <a:pt x="1908213" y="123698"/>
                  <a:pt x="1900847" y="121031"/>
                  <a:pt x="1889925" y="120397"/>
                </a:cubicBezTo>
                <a:lnTo>
                  <a:pt x="1889925" y="111253"/>
                </a:lnTo>
                <a:lnTo>
                  <a:pt x="1987081" y="111253"/>
                </a:lnTo>
                <a:lnTo>
                  <a:pt x="1987081" y="141732"/>
                </a:lnTo>
                <a:cubicBezTo>
                  <a:pt x="1995209" y="129794"/>
                  <a:pt x="2003463" y="121159"/>
                  <a:pt x="2011846" y="115951"/>
                </a:cubicBezTo>
                <a:cubicBezTo>
                  <a:pt x="2023910" y="108205"/>
                  <a:pt x="2037119" y="104267"/>
                  <a:pt x="2051343" y="104267"/>
                </a:cubicBezTo>
                <a:close/>
                <a:moveTo>
                  <a:pt x="4684180" y="5113401"/>
                </a:moveTo>
                <a:moveTo>
                  <a:pt x="1341794" y="104267"/>
                </a:moveTo>
                <a:cubicBezTo>
                  <a:pt x="1363765" y="104267"/>
                  <a:pt x="1381163" y="108967"/>
                  <a:pt x="1393991" y="118237"/>
                </a:cubicBezTo>
                <a:cubicBezTo>
                  <a:pt x="1406691" y="127636"/>
                  <a:pt x="1415072" y="137796"/>
                  <a:pt x="1418882" y="148591"/>
                </a:cubicBezTo>
                <a:cubicBezTo>
                  <a:pt x="1421169" y="155575"/>
                  <a:pt x="1422312" y="171578"/>
                  <a:pt x="1422312" y="196469"/>
                </a:cubicBezTo>
                <a:lnTo>
                  <a:pt x="1422312" y="286386"/>
                </a:lnTo>
                <a:cubicBezTo>
                  <a:pt x="1422312" y="296926"/>
                  <a:pt x="1422693" y="303657"/>
                  <a:pt x="1423581" y="306324"/>
                </a:cubicBezTo>
                <a:cubicBezTo>
                  <a:pt x="1424344" y="309118"/>
                  <a:pt x="1425613" y="311150"/>
                  <a:pt x="1427265" y="312421"/>
                </a:cubicBezTo>
                <a:cubicBezTo>
                  <a:pt x="1428916" y="313817"/>
                  <a:pt x="1430821" y="314453"/>
                  <a:pt x="1432979" y="314453"/>
                </a:cubicBezTo>
                <a:cubicBezTo>
                  <a:pt x="1437297" y="314453"/>
                  <a:pt x="1441616" y="311405"/>
                  <a:pt x="1446060" y="305309"/>
                </a:cubicBezTo>
                <a:lnTo>
                  <a:pt x="1453553" y="311150"/>
                </a:lnTo>
                <a:cubicBezTo>
                  <a:pt x="1445298" y="323469"/>
                  <a:pt x="1436790" y="332360"/>
                  <a:pt x="1427900" y="337821"/>
                </a:cubicBezTo>
                <a:cubicBezTo>
                  <a:pt x="1419010" y="343409"/>
                  <a:pt x="1408976" y="346075"/>
                  <a:pt x="1397800" y="346075"/>
                </a:cubicBezTo>
                <a:cubicBezTo>
                  <a:pt x="1384593" y="346075"/>
                  <a:pt x="1374306" y="343028"/>
                  <a:pt x="1366813" y="336805"/>
                </a:cubicBezTo>
                <a:cubicBezTo>
                  <a:pt x="1359319" y="330709"/>
                  <a:pt x="1354875" y="321311"/>
                  <a:pt x="1353223" y="308737"/>
                </a:cubicBezTo>
                <a:cubicBezTo>
                  <a:pt x="1324903" y="333630"/>
                  <a:pt x="1299629" y="346075"/>
                  <a:pt x="1277151" y="346075"/>
                </a:cubicBezTo>
                <a:cubicBezTo>
                  <a:pt x="1263943" y="346075"/>
                  <a:pt x="1252893" y="341757"/>
                  <a:pt x="1244131" y="333122"/>
                </a:cubicBezTo>
                <a:cubicBezTo>
                  <a:pt x="1235368" y="324486"/>
                  <a:pt x="1231049" y="313563"/>
                  <a:pt x="1231049" y="300482"/>
                </a:cubicBezTo>
                <a:cubicBezTo>
                  <a:pt x="1231049" y="282830"/>
                  <a:pt x="1238670" y="266955"/>
                  <a:pt x="1253782" y="252857"/>
                </a:cubicBezTo>
                <a:cubicBezTo>
                  <a:pt x="1269023" y="238761"/>
                  <a:pt x="1302169" y="219965"/>
                  <a:pt x="1353223" y="196469"/>
                </a:cubicBezTo>
                <a:lnTo>
                  <a:pt x="1353223" y="173229"/>
                </a:lnTo>
                <a:cubicBezTo>
                  <a:pt x="1353223" y="155703"/>
                  <a:pt x="1352207" y="144654"/>
                  <a:pt x="1350303" y="140081"/>
                </a:cubicBezTo>
                <a:cubicBezTo>
                  <a:pt x="1348397" y="135510"/>
                  <a:pt x="1344841" y="131573"/>
                  <a:pt x="1339507" y="128143"/>
                </a:cubicBezTo>
                <a:cubicBezTo>
                  <a:pt x="1334300" y="124842"/>
                  <a:pt x="1328331" y="123063"/>
                  <a:pt x="1321728" y="123063"/>
                </a:cubicBezTo>
                <a:cubicBezTo>
                  <a:pt x="1310932" y="123063"/>
                  <a:pt x="1302169" y="125476"/>
                  <a:pt x="1295184" y="130303"/>
                </a:cubicBezTo>
                <a:cubicBezTo>
                  <a:pt x="1290867" y="133223"/>
                  <a:pt x="1288707" y="136780"/>
                  <a:pt x="1288707" y="140717"/>
                </a:cubicBezTo>
                <a:cubicBezTo>
                  <a:pt x="1288707" y="144146"/>
                  <a:pt x="1291121" y="148463"/>
                  <a:pt x="1295693" y="153543"/>
                </a:cubicBezTo>
                <a:cubicBezTo>
                  <a:pt x="1301916" y="160655"/>
                  <a:pt x="1305091" y="167513"/>
                  <a:pt x="1305091" y="174117"/>
                </a:cubicBezTo>
                <a:cubicBezTo>
                  <a:pt x="1305091" y="182246"/>
                  <a:pt x="1302043" y="189104"/>
                  <a:pt x="1296073" y="194818"/>
                </a:cubicBezTo>
                <a:cubicBezTo>
                  <a:pt x="1289978" y="200534"/>
                  <a:pt x="1282104" y="203455"/>
                  <a:pt x="1272451" y="203455"/>
                </a:cubicBezTo>
                <a:cubicBezTo>
                  <a:pt x="1262037" y="203455"/>
                  <a:pt x="1253274" y="200280"/>
                  <a:pt x="1246290" y="193930"/>
                </a:cubicBezTo>
                <a:cubicBezTo>
                  <a:pt x="1239178" y="187706"/>
                  <a:pt x="1235748" y="180341"/>
                  <a:pt x="1235748" y="171959"/>
                </a:cubicBezTo>
                <a:cubicBezTo>
                  <a:pt x="1235748" y="160021"/>
                  <a:pt x="1240448" y="148717"/>
                  <a:pt x="1249846" y="137923"/>
                </a:cubicBezTo>
                <a:cubicBezTo>
                  <a:pt x="1259243" y="127000"/>
                  <a:pt x="1272451" y="118746"/>
                  <a:pt x="1289215" y="112904"/>
                </a:cubicBezTo>
                <a:cubicBezTo>
                  <a:pt x="1306106" y="107188"/>
                  <a:pt x="1323632" y="104267"/>
                  <a:pt x="1341794" y="104267"/>
                </a:cubicBezTo>
                <a:close/>
                <a:moveTo>
                  <a:pt x="4684180" y="5113401"/>
                </a:moveTo>
                <a:moveTo>
                  <a:pt x="794665" y="104267"/>
                </a:moveTo>
                <a:cubicBezTo>
                  <a:pt x="816636" y="104267"/>
                  <a:pt x="834035" y="108967"/>
                  <a:pt x="846836" y="118237"/>
                </a:cubicBezTo>
                <a:cubicBezTo>
                  <a:pt x="859638" y="127636"/>
                  <a:pt x="867931" y="137796"/>
                  <a:pt x="871741" y="148591"/>
                </a:cubicBezTo>
                <a:cubicBezTo>
                  <a:pt x="874053" y="155575"/>
                  <a:pt x="875208" y="171578"/>
                  <a:pt x="875208" y="196469"/>
                </a:cubicBezTo>
                <a:lnTo>
                  <a:pt x="875208" y="286386"/>
                </a:lnTo>
                <a:cubicBezTo>
                  <a:pt x="875208" y="296926"/>
                  <a:pt x="875615" y="303657"/>
                  <a:pt x="876440" y="306324"/>
                </a:cubicBezTo>
                <a:cubicBezTo>
                  <a:pt x="877266" y="309118"/>
                  <a:pt x="878510" y="311150"/>
                  <a:pt x="880161" y="312421"/>
                </a:cubicBezTo>
                <a:cubicBezTo>
                  <a:pt x="881812" y="313817"/>
                  <a:pt x="883717" y="314453"/>
                  <a:pt x="885863" y="314453"/>
                </a:cubicBezTo>
                <a:cubicBezTo>
                  <a:pt x="890156" y="314453"/>
                  <a:pt x="894538" y="311405"/>
                  <a:pt x="898995" y="305309"/>
                </a:cubicBezTo>
                <a:lnTo>
                  <a:pt x="906425" y="311150"/>
                </a:lnTo>
                <a:cubicBezTo>
                  <a:pt x="898170" y="323469"/>
                  <a:pt x="889623" y="332360"/>
                  <a:pt x="880784" y="337821"/>
                </a:cubicBezTo>
                <a:cubicBezTo>
                  <a:pt x="871944" y="343409"/>
                  <a:pt x="861911" y="346075"/>
                  <a:pt x="850672" y="346075"/>
                </a:cubicBezTo>
                <a:cubicBezTo>
                  <a:pt x="837451" y="346075"/>
                  <a:pt x="827126" y="343028"/>
                  <a:pt x="819696" y="336805"/>
                </a:cubicBezTo>
                <a:cubicBezTo>
                  <a:pt x="812267" y="330709"/>
                  <a:pt x="807720" y="321311"/>
                  <a:pt x="806069" y="308737"/>
                </a:cubicBezTo>
                <a:cubicBezTo>
                  <a:pt x="777825" y="333630"/>
                  <a:pt x="752463" y="346075"/>
                  <a:pt x="729996" y="346075"/>
                </a:cubicBezTo>
                <a:cubicBezTo>
                  <a:pt x="716776" y="346075"/>
                  <a:pt x="705790" y="341757"/>
                  <a:pt x="697040" y="333122"/>
                </a:cubicBezTo>
                <a:cubicBezTo>
                  <a:pt x="688277" y="324486"/>
                  <a:pt x="683908" y="313563"/>
                  <a:pt x="683908" y="300482"/>
                </a:cubicBezTo>
                <a:cubicBezTo>
                  <a:pt x="683908" y="282830"/>
                  <a:pt x="691503" y="266955"/>
                  <a:pt x="706705" y="252857"/>
                </a:cubicBezTo>
                <a:cubicBezTo>
                  <a:pt x="721894" y="238761"/>
                  <a:pt x="755028" y="219965"/>
                  <a:pt x="806069" y="196469"/>
                </a:cubicBezTo>
                <a:lnTo>
                  <a:pt x="806069" y="173229"/>
                </a:lnTo>
                <a:cubicBezTo>
                  <a:pt x="806069" y="155703"/>
                  <a:pt x="805117" y="144654"/>
                  <a:pt x="803225" y="140081"/>
                </a:cubicBezTo>
                <a:cubicBezTo>
                  <a:pt x="801320" y="135510"/>
                  <a:pt x="797726" y="131573"/>
                  <a:pt x="792442" y="128143"/>
                </a:cubicBezTo>
                <a:cubicBezTo>
                  <a:pt x="787159" y="124842"/>
                  <a:pt x="781203" y="123063"/>
                  <a:pt x="774599" y="123063"/>
                </a:cubicBezTo>
                <a:cubicBezTo>
                  <a:pt x="763855" y="123063"/>
                  <a:pt x="755028" y="125476"/>
                  <a:pt x="748081" y="130303"/>
                </a:cubicBezTo>
                <a:cubicBezTo>
                  <a:pt x="743789" y="133223"/>
                  <a:pt x="741642" y="136780"/>
                  <a:pt x="741642" y="140717"/>
                </a:cubicBezTo>
                <a:cubicBezTo>
                  <a:pt x="741642" y="144146"/>
                  <a:pt x="743954" y="148463"/>
                  <a:pt x="748576" y="153543"/>
                </a:cubicBezTo>
                <a:cubicBezTo>
                  <a:pt x="754863" y="160655"/>
                  <a:pt x="758000" y="167513"/>
                  <a:pt x="758000" y="174117"/>
                </a:cubicBezTo>
                <a:cubicBezTo>
                  <a:pt x="758000" y="182246"/>
                  <a:pt x="754977" y="189104"/>
                  <a:pt x="748957" y="194818"/>
                </a:cubicBezTo>
                <a:cubicBezTo>
                  <a:pt x="742925" y="200534"/>
                  <a:pt x="735038" y="203455"/>
                  <a:pt x="725285" y="203455"/>
                </a:cubicBezTo>
                <a:cubicBezTo>
                  <a:pt x="714883" y="203455"/>
                  <a:pt x="706159" y="200280"/>
                  <a:pt x="699148" y="193930"/>
                </a:cubicBezTo>
                <a:cubicBezTo>
                  <a:pt x="692125" y="187706"/>
                  <a:pt x="688607" y="180341"/>
                  <a:pt x="688607" y="171959"/>
                </a:cubicBezTo>
                <a:cubicBezTo>
                  <a:pt x="688607" y="160021"/>
                  <a:pt x="693319" y="148717"/>
                  <a:pt x="702742" y="137923"/>
                </a:cubicBezTo>
                <a:cubicBezTo>
                  <a:pt x="712153" y="127000"/>
                  <a:pt x="725285" y="118746"/>
                  <a:pt x="742138" y="112904"/>
                </a:cubicBezTo>
                <a:cubicBezTo>
                  <a:pt x="758990" y="107188"/>
                  <a:pt x="776504" y="104267"/>
                  <a:pt x="794665" y="104267"/>
                </a:cubicBezTo>
                <a:close/>
                <a:moveTo>
                  <a:pt x="4684180" y="5113401"/>
                </a:moveTo>
                <a:moveTo>
                  <a:pt x="4808005" y="16511"/>
                </a:moveTo>
                <a:cubicBezTo>
                  <a:pt x="4796955" y="16511"/>
                  <a:pt x="4787430" y="20574"/>
                  <a:pt x="4779684" y="28575"/>
                </a:cubicBezTo>
                <a:cubicBezTo>
                  <a:pt x="4771936" y="36576"/>
                  <a:pt x="4768126" y="46610"/>
                  <a:pt x="4768126" y="58421"/>
                </a:cubicBezTo>
                <a:cubicBezTo>
                  <a:pt x="4768126" y="70486"/>
                  <a:pt x="4772444" y="83059"/>
                  <a:pt x="4781080" y="96012"/>
                </a:cubicBezTo>
                <a:cubicBezTo>
                  <a:pt x="4789717" y="108967"/>
                  <a:pt x="4806861" y="123825"/>
                  <a:pt x="4832516" y="140462"/>
                </a:cubicBezTo>
                <a:cubicBezTo>
                  <a:pt x="4838611" y="132207"/>
                  <a:pt x="4843184" y="122936"/>
                  <a:pt x="4846105" y="112649"/>
                </a:cubicBezTo>
                <a:cubicBezTo>
                  <a:pt x="4849153" y="102490"/>
                  <a:pt x="4850549" y="91186"/>
                  <a:pt x="4850549" y="78994"/>
                </a:cubicBezTo>
                <a:cubicBezTo>
                  <a:pt x="4850549" y="57531"/>
                  <a:pt x="4845978" y="41148"/>
                  <a:pt x="4836706" y="29718"/>
                </a:cubicBezTo>
                <a:cubicBezTo>
                  <a:pt x="4829722" y="20955"/>
                  <a:pt x="4820197" y="16511"/>
                  <a:pt x="4808005" y="16511"/>
                </a:cubicBezTo>
                <a:close/>
                <a:moveTo>
                  <a:pt x="4771936" y="5113401"/>
                </a:moveTo>
                <a:moveTo>
                  <a:pt x="4501173" y="6859"/>
                </a:moveTo>
                <a:lnTo>
                  <a:pt x="4658525" y="6859"/>
                </a:lnTo>
                <a:lnTo>
                  <a:pt x="4633506" y="70867"/>
                </a:lnTo>
                <a:lnTo>
                  <a:pt x="4501173" y="70867"/>
                </a:lnTo>
                <a:lnTo>
                  <a:pt x="4488599" y="104267"/>
                </a:lnTo>
                <a:cubicBezTo>
                  <a:pt x="4545496" y="106426"/>
                  <a:pt x="4589437" y="120650"/>
                  <a:pt x="4620172" y="146940"/>
                </a:cubicBezTo>
                <a:cubicBezTo>
                  <a:pt x="4645444" y="168530"/>
                  <a:pt x="4658017" y="195454"/>
                  <a:pt x="4658017" y="227711"/>
                </a:cubicBezTo>
                <a:cubicBezTo>
                  <a:pt x="4658017" y="248286"/>
                  <a:pt x="4652175" y="268479"/>
                  <a:pt x="4640492" y="288291"/>
                </a:cubicBezTo>
                <a:cubicBezTo>
                  <a:pt x="4628680" y="307975"/>
                  <a:pt x="4612171" y="323216"/>
                  <a:pt x="4590835" y="333884"/>
                </a:cubicBezTo>
                <a:cubicBezTo>
                  <a:pt x="4569625" y="344551"/>
                  <a:pt x="4546130" y="349886"/>
                  <a:pt x="4520730" y="349886"/>
                </a:cubicBezTo>
                <a:cubicBezTo>
                  <a:pt x="4493299" y="349886"/>
                  <a:pt x="4472217" y="344679"/>
                  <a:pt x="4457611" y="334518"/>
                </a:cubicBezTo>
                <a:cubicBezTo>
                  <a:pt x="4447324" y="327280"/>
                  <a:pt x="4442244" y="318898"/>
                  <a:pt x="4442244" y="309754"/>
                </a:cubicBezTo>
                <a:cubicBezTo>
                  <a:pt x="4442244" y="302642"/>
                  <a:pt x="4444911" y="296292"/>
                  <a:pt x="4450246" y="290830"/>
                </a:cubicBezTo>
                <a:cubicBezTo>
                  <a:pt x="4455580" y="285369"/>
                  <a:pt x="4461803" y="282703"/>
                  <a:pt x="4468915" y="282703"/>
                </a:cubicBezTo>
                <a:cubicBezTo>
                  <a:pt x="4475392" y="282703"/>
                  <a:pt x="4481868" y="283973"/>
                  <a:pt x="4488599" y="286640"/>
                </a:cubicBezTo>
                <a:cubicBezTo>
                  <a:pt x="4495204" y="289306"/>
                  <a:pt x="4506506" y="296292"/>
                  <a:pt x="4522509" y="307467"/>
                </a:cubicBezTo>
                <a:cubicBezTo>
                  <a:pt x="4532542" y="314453"/>
                  <a:pt x="4541178" y="319151"/>
                  <a:pt x="4548543" y="321818"/>
                </a:cubicBezTo>
                <a:cubicBezTo>
                  <a:pt x="4553624" y="323850"/>
                  <a:pt x="4559466" y="324867"/>
                  <a:pt x="4565816" y="324867"/>
                </a:cubicBezTo>
                <a:cubicBezTo>
                  <a:pt x="4579405" y="324867"/>
                  <a:pt x="4590961" y="319913"/>
                  <a:pt x="4600360" y="310007"/>
                </a:cubicBezTo>
                <a:cubicBezTo>
                  <a:pt x="4609885" y="300101"/>
                  <a:pt x="4614711" y="288163"/>
                  <a:pt x="4614711" y="274321"/>
                </a:cubicBezTo>
                <a:cubicBezTo>
                  <a:pt x="4614711" y="245237"/>
                  <a:pt x="4600105" y="221616"/>
                  <a:pt x="4571023" y="203455"/>
                </a:cubicBezTo>
                <a:cubicBezTo>
                  <a:pt x="4541940" y="185293"/>
                  <a:pt x="4505363" y="176149"/>
                  <a:pt x="4461041" y="176149"/>
                </a:cubicBezTo>
                <a:cubicBezTo>
                  <a:pt x="4456596" y="176149"/>
                  <a:pt x="4449865" y="176276"/>
                  <a:pt x="4440974" y="176404"/>
                </a:cubicBezTo>
                <a:close/>
                <a:moveTo>
                  <a:pt x="4781588" y="5113401"/>
                </a:moveTo>
                <a:moveTo>
                  <a:pt x="1599350" y="6859"/>
                </a:moveTo>
                <a:lnTo>
                  <a:pt x="1895768" y="6859"/>
                </a:lnTo>
                <a:lnTo>
                  <a:pt x="1895768" y="98044"/>
                </a:lnTo>
                <a:lnTo>
                  <a:pt x="1886623" y="98044"/>
                </a:lnTo>
                <a:cubicBezTo>
                  <a:pt x="1882560" y="75566"/>
                  <a:pt x="1877479" y="59817"/>
                  <a:pt x="1871384" y="50547"/>
                </a:cubicBezTo>
                <a:cubicBezTo>
                  <a:pt x="1865160" y="41275"/>
                  <a:pt x="1857541" y="35306"/>
                  <a:pt x="1848650" y="32640"/>
                </a:cubicBezTo>
                <a:cubicBezTo>
                  <a:pt x="1839760" y="29973"/>
                  <a:pt x="1822107" y="28703"/>
                  <a:pt x="1795691" y="28703"/>
                </a:cubicBezTo>
                <a:lnTo>
                  <a:pt x="1727238" y="28703"/>
                </a:lnTo>
                <a:lnTo>
                  <a:pt x="1727238" y="289942"/>
                </a:lnTo>
                <a:cubicBezTo>
                  <a:pt x="1727238" y="308737"/>
                  <a:pt x="1730032" y="320675"/>
                  <a:pt x="1735494" y="325882"/>
                </a:cubicBezTo>
                <a:cubicBezTo>
                  <a:pt x="1741081" y="331090"/>
                  <a:pt x="1751241" y="333756"/>
                  <a:pt x="1765847" y="333756"/>
                </a:cubicBezTo>
                <a:lnTo>
                  <a:pt x="1774610" y="333756"/>
                </a:lnTo>
                <a:lnTo>
                  <a:pt x="1774610" y="342900"/>
                </a:lnTo>
                <a:lnTo>
                  <a:pt x="1599350" y="342900"/>
                </a:lnTo>
                <a:lnTo>
                  <a:pt x="1599350" y="333756"/>
                </a:lnTo>
                <a:lnTo>
                  <a:pt x="1608747" y="333756"/>
                </a:lnTo>
                <a:cubicBezTo>
                  <a:pt x="1623353" y="333756"/>
                  <a:pt x="1633259" y="330962"/>
                  <a:pt x="1638593" y="325501"/>
                </a:cubicBezTo>
                <a:cubicBezTo>
                  <a:pt x="1643800" y="319913"/>
                  <a:pt x="1646466" y="308103"/>
                  <a:pt x="1646466" y="289942"/>
                </a:cubicBezTo>
                <a:lnTo>
                  <a:pt x="1646466" y="57912"/>
                </a:lnTo>
                <a:cubicBezTo>
                  <a:pt x="1646466" y="42799"/>
                  <a:pt x="1644307" y="32005"/>
                  <a:pt x="1639863" y="25655"/>
                </a:cubicBezTo>
                <a:cubicBezTo>
                  <a:pt x="1635544" y="19305"/>
                  <a:pt x="1625512" y="16130"/>
                  <a:pt x="1610018" y="16130"/>
                </a:cubicBezTo>
                <a:lnTo>
                  <a:pt x="1599350" y="16130"/>
                </a:lnTo>
                <a:close/>
                <a:moveTo>
                  <a:pt x="4781588" y="5113401"/>
                </a:moveTo>
                <a:moveTo>
                  <a:pt x="0" y="6859"/>
                </a:moveTo>
                <a:lnTo>
                  <a:pt x="180150" y="6859"/>
                </a:lnTo>
                <a:lnTo>
                  <a:pt x="180150" y="16130"/>
                </a:lnTo>
                <a:lnTo>
                  <a:pt x="168504" y="16130"/>
                </a:lnTo>
                <a:cubicBezTo>
                  <a:pt x="153302" y="16130"/>
                  <a:pt x="143142" y="19305"/>
                  <a:pt x="138024" y="25909"/>
                </a:cubicBezTo>
                <a:cubicBezTo>
                  <a:pt x="132906" y="32386"/>
                  <a:pt x="130340" y="45086"/>
                  <a:pt x="130340" y="64136"/>
                </a:cubicBezTo>
                <a:lnTo>
                  <a:pt x="130340" y="248286"/>
                </a:lnTo>
                <a:lnTo>
                  <a:pt x="248793" y="62357"/>
                </a:lnTo>
                <a:cubicBezTo>
                  <a:pt x="248628" y="44197"/>
                  <a:pt x="246431" y="32005"/>
                  <a:pt x="242227" y="25655"/>
                </a:cubicBezTo>
                <a:cubicBezTo>
                  <a:pt x="238011" y="19305"/>
                  <a:pt x="227483" y="16130"/>
                  <a:pt x="210630" y="16130"/>
                </a:cubicBezTo>
                <a:lnTo>
                  <a:pt x="199479" y="16130"/>
                </a:lnTo>
                <a:lnTo>
                  <a:pt x="199479" y="6859"/>
                </a:lnTo>
                <a:lnTo>
                  <a:pt x="379629" y="6859"/>
                </a:lnTo>
                <a:lnTo>
                  <a:pt x="379629" y="16130"/>
                </a:lnTo>
                <a:lnTo>
                  <a:pt x="367983" y="16130"/>
                </a:lnTo>
                <a:cubicBezTo>
                  <a:pt x="352451" y="16130"/>
                  <a:pt x="342164" y="19050"/>
                  <a:pt x="337135" y="25019"/>
                </a:cubicBezTo>
                <a:cubicBezTo>
                  <a:pt x="332093" y="30988"/>
                  <a:pt x="329578" y="43942"/>
                  <a:pt x="329578" y="64136"/>
                </a:cubicBezTo>
                <a:lnTo>
                  <a:pt x="329578" y="285116"/>
                </a:lnTo>
                <a:cubicBezTo>
                  <a:pt x="329578" y="305817"/>
                  <a:pt x="332131" y="319024"/>
                  <a:pt x="337249" y="324993"/>
                </a:cubicBezTo>
                <a:cubicBezTo>
                  <a:pt x="342380" y="330836"/>
                  <a:pt x="352616" y="333756"/>
                  <a:pt x="367983" y="333756"/>
                </a:cubicBezTo>
                <a:lnTo>
                  <a:pt x="379629" y="333756"/>
                </a:lnTo>
                <a:lnTo>
                  <a:pt x="379629" y="342900"/>
                </a:lnTo>
                <a:lnTo>
                  <a:pt x="199479" y="342900"/>
                </a:lnTo>
                <a:lnTo>
                  <a:pt x="199479" y="333756"/>
                </a:lnTo>
                <a:lnTo>
                  <a:pt x="210630" y="333756"/>
                </a:lnTo>
                <a:cubicBezTo>
                  <a:pt x="226327" y="333756"/>
                  <a:pt x="236601" y="330709"/>
                  <a:pt x="241478" y="324486"/>
                </a:cubicBezTo>
                <a:cubicBezTo>
                  <a:pt x="246355" y="318262"/>
                  <a:pt x="248793" y="305181"/>
                  <a:pt x="248793" y="285116"/>
                </a:cubicBezTo>
                <a:lnTo>
                  <a:pt x="248793" y="102743"/>
                </a:lnTo>
                <a:lnTo>
                  <a:pt x="130340" y="288672"/>
                </a:lnTo>
                <a:cubicBezTo>
                  <a:pt x="130340" y="304673"/>
                  <a:pt x="132322" y="316230"/>
                  <a:pt x="136284" y="323216"/>
                </a:cubicBezTo>
                <a:cubicBezTo>
                  <a:pt x="140259" y="330200"/>
                  <a:pt x="150991" y="333756"/>
                  <a:pt x="168504" y="333756"/>
                </a:cubicBezTo>
                <a:lnTo>
                  <a:pt x="180150" y="333756"/>
                </a:lnTo>
                <a:lnTo>
                  <a:pt x="180150" y="342900"/>
                </a:lnTo>
                <a:lnTo>
                  <a:pt x="0" y="342900"/>
                </a:lnTo>
                <a:lnTo>
                  <a:pt x="0" y="333756"/>
                </a:lnTo>
                <a:lnTo>
                  <a:pt x="11151" y="333756"/>
                </a:lnTo>
                <a:cubicBezTo>
                  <a:pt x="26848" y="333756"/>
                  <a:pt x="37173" y="330709"/>
                  <a:pt x="42126" y="324486"/>
                </a:cubicBezTo>
                <a:cubicBezTo>
                  <a:pt x="47079" y="318262"/>
                  <a:pt x="49556" y="305181"/>
                  <a:pt x="49556" y="285116"/>
                </a:cubicBezTo>
                <a:lnTo>
                  <a:pt x="49556" y="64136"/>
                </a:lnTo>
                <a:cubicBezTo>
                  <a:pt x="49556" y="43942"/>
                  <a:pt x="47575" y="30988"/>
                  <a:pt x="43612" y="25019"/>
                </a:cubicBezTo>
                <a:cubicBezTo>
                  <a:pt x="39650" y="19050"/>
                  <a:pt x="28829" y="16130"/>
                  <a:pt x="11151" y="16130"/>
                </a:cubicBezTo>
                <a:lnTo>
                  <a:pt x="0" y="16130"/>
                </a:lnTo>
                <a:close/>
                <a:moveTo>
                  <a:pt x="4781588" y="5113401"/>
                </a:moveTo>
                <a:moveTo>
                  <a:pt x="4809021" y="1143"/>
                </a:moveTo>
                <a:cubicBezTo>
                  <a:pt x="4841024" y="1143"/>
                  <a:pt x="4865662" y="8763"/>
                  <a:pt x="4882935" y="23876"/>
                </a:cubicBezTo>
                <a:cubicBezTo>
                  <a:pt x="4900206" y="38990"/>
                  <a:pt x="4908842" y="57150"/>
                  <a:pt x="4908842" y="78232"/>
                </a:cubicBezTo>
                <a:cubicBezTo>
                  <a:pt x="4908842" y="94107"/>
                  <a:pt x="4904143" y="108078"/>
                  <a:pt x="4894873" y="120269"/>
                </a:cubicBezTo>
                <a:cubicBezTo>
                  <a:pt x="4885474" y="132461"/>
                  <a:pt x="4870997" y="143384"/>
                  <a:pt x="4851311" y="153162"/>
                </a:cubicBezTo>
                <a:cubicBezTo>
                  <a:pt x="4874934" y="170435"/>
                  <a:pt x="4891317" y="186563"/>
                  <a:pt x="4900461" y="201549"/>
                </a:cubicBezTo>
                <a:cubicBezTo>
                  <a:pt x="4909731" y="216536"/>
                  <a:pt x="4914304" y="233680"/>
                  <a:pt x="4914304" y="252985"/>
                </a:cubicBezTo>
                <a:cubicBezTo>
                  <a:pt x="4914304" y="280036"/>
                  <a:pt x="4904017" y="303023"/>
                  <a:pt x="4883697" y="321692"/>
                </a:cubicBezTo>
                <a:cubicBezTo>
                  <a:pt x="4863249" y="340487"/>
                  <a:pt x="4835563" y="349886"/>
                  <a:pt x="4800511" y="349886"/>
                </a:cubicBezTo>
                <a:cubicBezTo>
                  <a:pt x="4767365" y="349886"/>
                  <a:pt x="4741584" y="341630"/>
                  <a:pt x="4723423" y="325374"/>
                </a:cubicBezTo>
                <a:cubicBezTo>
                  <a:pt x="4705261" y="308992"/>
                  <a:pt x="4696244" y="288925"/>
                  <a:pt x="4696244" y="265304"/>
                </a:cubicBezTo>
                <a:cubicBezTo>
                  <a:pt x="4696244" y="247397"/>
                  <a:pt x="4701451" y="231522"/>
                  <a:pt x="4711992" y="218060"/>
                </a:cubicBezTo>
                <a:cubicBezTo>
                  <a:pt x="4722406" y="204471"/>
                  <a:pt x="4739932" y="192024"/>
                  <a:pt x="4764317" y="180848"/>
                </a:cubicBezTo>
                <a:cubicBezTo>
                  <a:pt x="4737774" y="160529"/>
                  <a:pt x="4720755" y="143892"/>
                  <a:pt x="4713136" y="131065"/>
                </a:cubicBezTo>
                <a:cubicBezTo>
                  <a:pt x="4705642" y="118111"/>
                  <a:pt x="4701960" y="103251"/>
                  <a:pt x="4701960" y="86234"/>
                </a:cubicBezTo>
                <a:cubicBezTo>
                  <a:pt x="4701960" y="63755"/>
                  <a:pt x="4711485" y="43942"/>
                  <a:pt x="4730535" y="26798"/>
                </a:cubicBezTo>
                <a:cubicBezTo>
                  <a:pt x="4749585" y="9780"/>
                  <a:pt x="4775747" y="1143"/>
                  <a:pt x="4809021" y="1143"/>
                </a:cubicBezTo>
                <a:close/>
                <a:moveTo>
                  <a:pt x="4787304" y="5113401"/>
                </a:moveTo>
                <a:moveTo>
                  <a:pt x="5089944" y="0"/>
                </a:moveTo>
                <a:lnTo>
                  <a:pt x="5098199" y="0"/>
                </a:lnTo>
                <a:lnTo>
                  <a:pt x="5098199" y="274829"/>
                </a:lnTo>
                <a:cubicBezTo>
                  <a:pt x="5098199" y="295403"/>
                  <a:pt x="5099088" y="308611"/>
                  <a:pt x="5100867" y="314325"/>
                </a:cubicBezTo>
                <a:cubicBezTo>
                  <a:pt x="5102644" y="320041"/>
                  <a:pt x="5106455" y="324612"/>
                  <a:pt x="5112297" y="328296"/>
                </a:cubicBezTo>
                <a:cubicBezTo>
                  <a:pt x="5118011" y="331979"/>
                  <a:pt x="5127282" y="333756"/>
                  <a:pt x="5139982" y="333756"/>
                </a:cubicBezTo>
                <a:lnTo>
                  <a:pt x="5147730" y="333756"/>
                </a:lnTo>
                <a:lnTo>
                  <a:pt x="5147730" y="342900"/>
                </a:lnTo>
                <a:lnTo>
                  <a:pt x="4970818" y="342900"/>
                </a:lnTo>
                <a:lnTo>
                  <a:pt x="4970818" y="333756"/>
                </a:lnTo>
                <a:lnTo>
                  <a:pt x="4979709" y="333756"/>
                </a:lnTo>
                <a:cubicBezTo>
                  <a:pt x="4994060" y="333756"/>
                  <a:pt x="5004347" y="332105"/>
                  <a:pt x="5010442" y="328804"/>
                </a:cubicBezTo>
                <a:cubicBezTo>
                  <a:pt x="5016538" y="325501"/>
                  <a:pt x="5020730" y="320930"/>
                  <a:pt x="5022888" y="315215"/>
                </a:cubicBezTo>
                <a:cubicBezTo>
                  <a:pt x="5024921" y="309373"/>
                  <a:pt x="5026063" y="295911"/>
                  <a:pt x="5026063" y="274829"/>
                </a:cubicBezTo>
                <a:lnTo>
                  <a:pt x="5026063" y="100585"/>
                </a:lnTo>
                <a:cubicBezTo>
                  <a:pt x="5026063" y="85091"/>
                  <a:pt x="5025301" y="75311"/>
                  <a:pt x="5023778" y="71501"/>
                </a:cubicBezTo>
                <a:cubicBezTo>
                  <a:pt x="5022380" y="67565"/>
                  <a:pt x="5019586" y="64262"/>
                  <a:pt x="5015523" y="61596"/>
                </a:cubicBezTo>
                <a:cubicBezTo>
                  <a:pt x="5011459" y="58801"/>
                  <a:pt x="5006760" y="57405"/>
                  <a:pt x="5001553" y="57405"/>
                </a:cubicBezTo>
                <a:cubicBezTo>
                  <a:pt x="4993043" y="57405"/>
                  <a:pt x="4982884" y="60072"/>
                  <a:pt x="4970818" y="65405"/>
                </a:cubicBezTo>
                <a:lnTo>
                  <a:pt x="4966374" y="56516"/>
                </a:lnTo>
                <a:close/>
                <a:moveTo>
                  <a:pt x="4788447" y="5113401"/>
                </a:moveTo>
                <a:moveTo>
                  <a:pt x="4326421" y="0"/>
                </a:moveTo>
                <a:lnTo>
                  <a:pt x="4334675" y="0"/>
                </a:lnTo>
                <a:lnTo>
                  <a:pt x="4334675" y="274829"/>
                </a:lnTo>
                <a:cubicBezTo>
                  <a:pt x="4334675" y="295403"/>
                  <a:pt x="4335565" y="308611"/>
                  <a:pt x="4337342" y="314325"/>
                </a:cubicBezTo>
                <a:cubicBezTo>
                  <a:pt x="4339121" y="320041"/>
                  <a:pt x="4342930" y="324612"/>
                  <a:pt x="4348773" y="328296"/>
                </a:cubicBezTo>
                <a:cubicBezTo>
                  <a:pt x="4354487" y="331979"/>
                  <a:pt x="4363759" y="333756"/>
                  <a:pt x="4376459" y="333756"/>
                </a:cubicBezTo>
                <a:lnTo>
                  <a:pt x="4384205" y="333756"/>
                </a:lnTo>
                <a:lnTo>
                  <a:pt x="4384205" y="342900"/>
                </a:lnTo>
                <a:lnTo>
                  <a:pt x="4207294" y="342900"/>
                </a:lnTo>
                <a:lnTo>
                  <a:pt x="4207294" y="333756"/>
                </a:lnTo>
                <a:lnTo>
                  <a:pt x="4216185" y="333756"/>
                </a:lnTo>
                <a:cubicBezTo>
                  <a:pt x="4230536" y="333756"/>
                  <a:pt x="4240823" y="332105"/>
                  <a:pt x="4246918" y="328804"/>
                </a:cubicBezTo>
                <a:cubicBezTo>
                  <a:pt x="4253015" y="325501"/>
                  <a:pt x="4257205" y="320930"/>
                  <a:pt x="4259365" y="315215"/>
                </a:cubicBezTo>
                <a:cubicBezTo>
                  <a:pt x="4261397" y="309373"/>
                  <a:pt x="4262540" y="295911"/>
                  <a:pt x="4262540" y="274829"/>
                </a:cubicBezTo>
                <a:lnTo>
                  <a:pt x="4262540" y="100585"/>
                </a:lnTo>
                <a:cubicBezTo>
                  <a:pt x="4262540" y="85091"/>
                  <a:pt x="4261778" y="75311"/>
                  <a:pt x="4260254" y="71501"/>
                </a:cubicBezTo>
                <a:cubicBezTo>
                  <a:pt x="4258856" y="67565"/>
                  <a:pt x="4256062" y="64262"/>
                  <a:pt x="4251999" y="61596"/>
                </a:cubicBezTo>
                <a:cubicBezTo>
                  <a:pt x="4247935" y="58801"/>
                  <a:pt x="4243236" y="57405"/>
                  <a:pt x="4238029" y="57405"/>
                </a:cubicBezTo>
                <a:cubicBezTo>
                  <a:pt x="4229519" y="57405"/>
                  <a:pt x="4219360" y="60072"/>
                  <a:pt x="4207294" y="65405"/>
                </a:cubicBezTo>
                <a:lnTo>
                  <a:pt x="4202849" y="56516"/>
                </a:lnTo>
                <a:close/>
                <a:moveTo>
                  <a:pt x="4788447" y="5113401"/>
                </a:moveTo>
              </a:path>
            </a:pathLst>
          </a:custGeom>
          <a:noFill/>
          <a:ln w="12191" cap="flat" cmpd="sng">
            <a:solidFill>
              <a:srgbClr val="3B3838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15" name="Picture 115"/>
          <p:cNvPicPr>
            <a:picLocks noChangeAspect="0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16" name="Picture 116"/>
          <p:cNvPicPr>
            <a:picLocks noChangeAspect="0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17" name="Picture 117"/>
          <p:cNvPicPr>
            <a:picLocks noChangeAspect="0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777505"/>
            <a:ext cx="3910965" cy="4228465"/>
          </a:xfrm>
          <a:prstGeom prst="rect">
            <a:avLst/>
          </a:prstGeom>
          <a:noFill/>
          <a:extLst/>
        </p:spPr>
      </p:pic>
      <p:pic>
        <p:nvPicPr>
          <p:cNvPr id="118" name="Picture 118"/>
          <p:cNvPicPr>
            <a:picLocks noChangeAspect="0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57600" y="958597"/>
            <a:ext cx="8209788" cy="789431"/>
          </a:xfrm>
          <a:prstGeom prst="rect">
            <a:avLst/>
          </a:prstGeom>
          <a:noFill/>
          <a:extLst/>
        </p:spPr>
      </p:pic>
      <p:pic>
        <p:nvPicPr>
          <p:cNvPr id="119" name="Picture 119"/>
          <p:cNvPicPr>
            <a:picLocks noChangeAspect="0"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003035" y="1385316"/>
            <a:ext cx="3429000" cy="789431"/>
          </a:xfrm>
          <a:prstGeom prst="rect">
            <a:avLst/>
          </a:prstGeom>
          <a:noFill/>
          <a:extLst/>
        </p:spPr>
      </p:pic>
      <p:pic>
        <p:nvPicPr>
          <p:cNvPr id="120" name="Picture 120"/>
          <p:cNvPicPr>
            <a:picLocks noChangeAspect="0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962643" y="1385316"/>
            <a:ext cx="557783" cy="789431"/>
          </a:xfrm>
          <a:prstGeom prst="rect">
            <a:avLst/>
          </a:prstGeom>
          <a:noFill/>
          <a:extLst/>
        </p:spPr>
      </p:pic>
      <p:pic>
        <p:nvPicPr>
          <p:cNvPr id="121" name="Picture 121"/>
          <p:cNvPicPr>
            <a:picLocks noChangeAspect="0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567684" y="1860805"/>
            <a:ext cx="6792468" cy="792480"/>
          </a:xfrm>
          <a:prstGeom prst="rect">
            <a:avLst/>
          </a:prstGeom>
          <a:noFill/>
          <a:extLst/>
        </p:spPr>
      </p:pic>
      <p:pic>
        <p:nvPicPr>
          <p:cNvPr id="122" name="Picture 122"/>
          <p:cNvPicPr>
            <a:picLocks noChangeAspect="0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857231" y="1798320"/>
            <a:ext cx="2043683" cy="899160"/>
          </a:xfrm>
          <a:prstGeom prst="rect">
            <a:avLst/>
          </a:prstGeom>
          <a:noFill/>
          <a:extLst/>
        </p:spPr>
      </p:pic>
      <p:pic>
        <p:nvPicPr>
          <p:cNvPr id="123" name="Picture 120"/>
          <p:cNvPicPr>
            <a:picLocks noChangeAspect="0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397995" y="1860805"/>
            <a:ext cx="559308" cy="792480"/>
          </a:xfrm>
          <a:prstGeom prst="rect">
            <a:avLst/>
          </a:prstGeom>
          <a:noFill/>
          <a:extLst/>
        </p:spPr>
      </p:pic>
      <p:pic>
        <p:nvPicPr>
          <p:cNvPr id="124" name="Picture 124"/>
          <p:cNvPicPr>
            <a:picLocks noChangeAspect="0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099547" y="2353057"/>
            <a:ext cx="1559052" cy="91439"/>
          </a:xfrm>
          <a:prstGeom prst="rect">
            <a:avLst/>
          </a:prstGeom>
          <a:noFill/>
          <a:extLst/>
        </p:spPr>
      </p:pic>
      <p:pic>
        <p:nvPicPr>
          <p:cNvPr id="125" name="Picture 125"/>
          <p:cNvPicPr>
            <a:picLocks noChangeAspect="0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77640" y="2299716"/>
            <a:ext cx="4322064" cy="789431"/>
          </a:xfrm>
          <a:prstGeom prst="rect">
            <a:avLst/>
          </a:prstGeom>
          <a:noFill/>
          <a:extLst/>
        </p:spPr>
      </p:pic>
      <p:pic>
        <p:nvPicPr>
          <p:cNvPr id="126" name="Picture 126"/>
          <p:cNvPicPr>
            <a:picLocks noChangeAspect="0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830311" y="2299716"/>
            <a:ext cx="2125979" cy="789431"/>
          </a:xfrm>
          <a:prstGeom prst="rect">
            <a:avLst/>
          </a:prstGeom>
          <a:noFill/>
          <a:extLst/>
        </p:spPr>
      </p:pic>
      <p:pic>
        <p:nvPicPr>
          <p:cNvPr id="127" name="Picture 127"/>
          <p:cNvPicPr>
            <a:picLocks noChangeAspect="0"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486900" y="2299716"/>
            <a:ext cx="1763267" cy="789431"/>
          </a:xfrm>
          <a:prstGeom prst="rect">
            <a:avLst/>
          </a:prstGeom>
          <a:noFill/>
          <a:extLst/>
        </p:spPr>
      </p:pic>
      <p:pic>
        <p:nvPicPr>
          <p:cNvPr id="128" name="Picture 128"/>
          <p:cNvPicPr>
            <a:picLocks noChangeAspect="0"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780776" y="2299716"/>
            <a:ext cx="676655" cy="789431"/>
          </a:xfrm>
          <a:prstGeom prst="rect">
            <a:avLst/>
          </a:prstGeom>
          <a:noFill/>
          <a:extLst/>
        </p:spPr>
      </p:pic>
      <p:pic>
        <p:nvPicPr>
          <p:cNvPr id="129" name="Picture 120"/>
          <p:cNvPicPr>
            <a:picLocks noChangeAspect="0"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988040" y="2299716"/>
            <a:ext cx="557783" cy="789431"/>
          </a:xfrm>
          <a:prstGeom prst="rect">
            <a:avLst/>
          </a:prstGeom>
          <a:noFill/>
          <a:extLst/>
        </p:spPr>
      </p:pic>
      <p:pic>
        <p:nvPicPr>
          <p:cNvPr id="130" name="Picture 130"/>
          <p:cNvPicPr>
            <a:picLocks noChangeAspect="0"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409188" y="2726436"/>
            <a:ext cx="5628132" cy="789431"/>
          </a:xfrm>
          <a:prstGeom prst="rect">
            <a:avLst/>
          </a:prstGeom>
          <a:noFill/>
          <a:extLst/>
        </p:spPr>
      </p:pic>
      <p:pic>
        <p:nvPicPr>
          <p:cNvPr id="131" name="Picture 131"/>
          <p:cNvPicPr>
            <a:picLocks noChangeAspect="0"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567928" y="2726436"/>
            <a:ext cx="3544823" cy="789431"/>
          </a:xfrm>
          <a:prstGeom prst="rect">
            <a:avLst/>
          </a:prstGeom>
          <a:noFill/>
          <a:extLst/>
        </p:spPr>
      </p:pic>
      <p:pic>
        <p:nvPicPr>
          <p:cNvPr id="132" name="Picture 132"/>
          <p:cNvPicPr>
            <a:picLocks noChangeAspect="0"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57828" y="3153157"/>
            <a:ext cx="7606283" cy="789431"/>
          </a:xfrm>
          <a:prstGeom prst="rect">
            <a:avLst/>
          </a:prstGeom>
          <a:noFill/>
          <a:extLst/>
        </p:spPr>
      </p:pic>
      <p:pic>
        <p:nvPicPr>
          <p:cNvPr id="133" name="Picture 133"/>
          <p:cNvPicPr>
            <a:picLocks noChangeAspect="0"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53028" y="3579876"/>
            <a:ext cx="8217407" cy="789431"/>
          </a:xfrm>
          <a:prstGeom prst="rect">
            <a:avLst/>
          </a:prstGeom>
          <a:noFill/>
          <a:extLst/>
        </p:spPr>
      </p:pic>
      <p:pic>
        <p:nvPicPr>
          <p:cNvPr id="134" name="Picture 134"/>
          <p:cNvPicPr>
            <a:picLocks noChangeAspect="0"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820667" y="4006596"/>
            <a:ext cx="3983735" cy="789431"/>
          </a:xfrm>
          <a:prstGeom prst="rect">
            <a:avLst/>
          </a:prstGeom>
          <a:noFill/>
          <a:extLst/>
        </p:spPr>
      </p:pic>
      <p:pic>
        <p:nvPicPr>
          <p:cNvPr id="135" name="Picture 135"/>
          <p:cNvPicPr>
            <a:picLocks noChangeAspect="0" noChangeArrowheads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335011" y="4006596"/>
            <a:ext cx="1888235" cy="789431"/>
          </a:xfrm>
          <a:prstGeom prst="rect">
            <a:avLst/>
          </a:prstGeom>
          <a:noFill/>
          <a:extLst/>
        </p:spPr>
      </p:pic>
      <p:pic>
        <p:nvPicPr>
          <p:cNvPr id="136" name="Picture 136"/>
          <p:cNvPicPr>
            <a:picLocks noChangeAspect="0"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753856" y="4006596"/>
            <a:ext cx="2950464" cy="789431"/>
          </a:xfrm>
          <a:prstGeom prst="rect">
            <a:avLst/>
          </a:prstGeom>
          <a:noFill/>
          <a:extLst/>
        </p:spPr>
      </p:pic>
      <p:pic>
        <p:nvPicPr>
          <p:cNvPr id="137" name="Picture 137"/>
          <p:cNvPicPr>
            <a:picLocks noChangeAspect="0"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561588" y="4433317"/>
            <a:ext cx="3482340" cy="789431"/>
          </a:xfrm>
          <a:prstGeom prst="rect">
            <a:avLst/>
          </a:prstGeom>
          <a:noFill/>
          <a:extLst/>
        </p:spPr>
      </p:pic>
      <p:pic>
        <p:nvPicPr>
          <p:cNvPr id="138" name="Picture 138"/>
          <p:cNvPicPr>
            <a:picLocks noChangeAspect="0" noChangeArrowheads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574535" y="4433317"/>
            <a:ext cx="2211323" cy="789431"/>
          </a:xfrm>
          <a:prstGeom prst="rect">
            <a:avLst/>
          </a:prstGeom>
          <a:noFill/>
          <a:extLst/>
        </p:spPr>
      </p:pic>
      <p:pic>
        <p:nvPicPr>
          <p:cNvPr id="139" name="Picture 139"/>
          <p:cNvPicPr>
            <a:picLocks noChangeAspect="0"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16468" y="4433317"/>
            <a:ext cx="3648455" cy="789431"/>
          </a:xfrm>
          <a:prstGeom prst="rect">
            <a:avLst/>
          </a:prstGeom>
          <a:noFill/>
          <a:extLst/>
        </p:spPr>
      </p:pic>
      <p:pic>
        <p:nvPicPr>
          <p:cNvPr id="140" name="Picture 140"/>
          <p:cNvPicPr>
            <a:picLocks noChangeAspect="0" noChangeArrowheads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553200" y="4860036"/>
            <a:ext cx="2418588" cy="789431"/>
          </a:xfrm>
          <a:prstGeom prst="rect">
            <a:avLst/>
          </a:prstGeom>
          <a:noFill/>
          <a:extLst/>
        </p:spPr>
      </p:pic>
      <p:pic>
        <p:nvPicPr>
          <p:cNvPr id="141" name="Picture 120"/>
          <p:cNvPicPr>
            <a:picLocks noChangeAspect="0"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502395" y="4860036"/>
            <a:ext cx="557783" cy="789431"/>
          </a:xfrm>
          <a:prstGeom prst="rect">
            <a:avLst/>
          </a:prstGeom>
          <a:noFill/>
          <a:extLst/>
        </p:spPr>
      </p:pic>
      <p:pic>
        <p:nvPicPr>
          <p:cNvPr id="142" name="Picture 142"/>
          <p:cNvPicPr>
            <a:picLocks noChangeAspect="0" noChangeArrowheads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871467" y="1157224"/>
            <a:ext cx="7660004" cy="348615"/>
          </a:xfrm>
          <a:prstGeom prst="rect">
            <a:avLst/>
          </a:prstGeom>
          <a:noFill/>
          <a:extLst/>
        </p:spPr>
      </p:pic>
      <p:sp>
        <p:nvSpPr>
          <p:cNvPr id="143" name="Freeform 143"/>
          <p:cNvSpPr/>
          <p:nvPr/>
        </p:nvSpPr>
        <p:spPr>
          <a:xfrm rot="0" flipH="0" flipV="0">
            <a:off x="3884167" y="1169924"/>
            <a:ext cx="7634605" cy="323216"/>
          </a:xfrm>
          <a:custGeom>
            <a:pathLst>
              <a:path w="7634605" h="323216">
                <a:moveTo>
                  <a:pt x="1271398" y="212980"/>
                </a:moveTo>
                <a:cubicBezTo>
                  <a:pt x="1276859" y="212980"/>
                  <a:pt x="1281430" y="214885"/>
                  <a:pt x="1285113" y="218567"/>
                </a:cubicBezTo>
                <a:cubicBezTo>
                  <a:pt x="1288797" y="222378"/>
                  <a:pt x="1290702" y="226949"/>
                  <a:pt x="1290702" y="232156"/>
                </a:cubicBezTo>
                <a:cubicBezTo>
                  <a:pt x="1290702" y="237491"/>
                  <a:pt x="1288797" y="242062"/>
                  <a:pt x="1284986" y="245873"/>
                </a:cubicBezTo>
                <a:cubicBezTo>
                  <a:pt x="1281304" y="249555"/>
                  <a:pt x="1276731" y="251461"/>
                  <a:pt x="1271398" y="251461"/>
                </a:cubicBezTo>
                <a:cubicBezTo>
                  <a:pt x="1266063" y="251461"/>
                  <a:pt x="1261492" y="249555"/>
                  <a:pt x="1257809" y="245873"/>
                </a:cubicBezTo>
                <a:cubicBezTo>
                  <a:pt x="1253998" y="242062"/>
                  <a:pt x="1252093" y="237491"/>
                  <a:pt x="1252093" y="232156"/>
                </a:cubicBezTo>
                <a:cubicBezTo>
                  <a:pt x="1252093" y="226823"/>
                  <a:pt x="1253998" y="222250"/>
                  <a:pt x="1257809" y="218567"/>
                </a:cubicBezTo>
                <a:cubicBezTo>
                  <a:pt x="1261492" y="214757"/>
                  <a:pt x="1266063" y="212980"/>
                  <a:pt x="1271398" y="212980"/>
                </a:cubicBezTo>
                <a:close/>
                <a:moveTo>
                  <a:pt x="1590929" y="5688076"/>
                </a:moveTo>
                <a:moveTo>
                  <a:pt x="6630925" y="170180"/>
                </a:moveTo>
                <a:cubicBezTo>
                  <a:pt x="6627114" y="170180"/>
                  <a:pt x="6623051" y="170307"/>
                  <a:pt x="6618605" y="170435"/>
                </a:cubicBezTo>
                <a:lnTo>
                  <a:pt x="6618605" y="232537"/>
                </a:lnTo>
                <a:cubicBezTo>
                  <a:pt x="6624448" y="234442"/>
                  <a:pt x="6631305" y="235331"/>
                  <a:pt x="6639306" y="235331"/>
                </a:cubicBezTo>
                <a:cubicBezTo>
                  <a:pt x="6653023" y="235331"/>
                  <a:pt x="6663310" y="232284"/>
                  <a:pt x="6669914" y="226315"/>
                </a:cubicBezTo>
                <a:cubicBezTo>
                  <a:pt x="6676644" y="220346"/>
                  <a:pt x="6680074" y="212598"/>
                  <a:pt x="6680074" y="203073"/>
                </a:cubicBezTo>
                <a:cubicBezTo>
                  <a:pt x="6680074" y="192405"/>
                  <a:pt x="6675755" y="184278"/>
                  <a:pt x="6666992" y="178690"/>
                </a:cubicBezTo>
                <a:cubicBezTo>
                  <a:pt x="6658356" y="172974"/>
                  <a:pt x="6646291" y="170180"/>
                  <a:pt x="6630925" y="170180"/>
                </a:cubicBezTo>
                <a:close/>
                <a:moveTo>
                  <a:pt x="1633729" y="5688076"/>
                </a:moveTo>
                <a:moveTo>
                  <a:pt x="7138798" y="169673"/>
                </a:moveTo>
                <a:cubicBezTo>
                  <a:pt x="7136130" y="169673"/>
                  <a:pt x="7132448" y="169673"/>
                  <a:pt x="7127622" y="169799"/>
                </a:cubicBezTo>
                <a:lnTo>
                  <a:pt x="7127622" y="232918"/>
                </a:lnTo>
                <a:cubicBezTo>
                  <a:pt x="7133844" y="234569"/>
                  <a:pt x="7139940" y="235331"/>
                  <a:pt x="7146037" y="235331"/>
                </a:cubicBezTo>
                <a:cubicBezTo>
                  <a:pt x="7157593" y="235331"/>
                  <a:pt x="7166991" y="232284"/>
                  <a:pt x="7174230" y="226187"/>
                </a:cubicBezTo>
                <a:cubicBezTo>
                  <a:pt x="7181469" y="219965"/>
                  <a:pt x="7185026" y="212217"/>
                  <a:pt x="7185026" y="202947"/>
                </a:cubicBezTo>
                <a:cubicBezTo>
                  <a:pt x="7185026" y="180722"/>
                  <a:pt x="7169659" y="169673"/>
                  <a:pt x="7138798" y="169673"/>
                </a:cubicBezTo>
                <a:close/>
                <a:moveTo>
                  <a:pt x="1634236" y="5688076"/>
                </a:moveTo>
                <a:moveTo>
                  <a:pt x="3888360" y="151892"/>
                </a:moveTo>
                <a:cubicBezTo>
                  <a:pt x="3870961" y="158878"/>
                  <a:pt x="3859658" y="163830"/>
                  <a:pt x="3854577" y="166624"/>
                </a:cubicBezTo>
                <a:cubicBezTo>
                  <a:pt x="3845434" y="171705"/>
                  <a:pt x="3838956" y="177038"/>
                  <a:pt x="3835019" y="182626"/>
                </a:cubicBezTo>
                <a:cubicBezTo>
                  <a:pt x="3831083" y="188215"/>
                  <a:pt x="3829177" y="194184"/>
                  <a:pt x="3829177" y="200787"/>
                </a:cubicBezTo>
                <a:cubicBezTo>
                  <a:pt x="3829177" y="209169"/>
                  <a:pt x="3831590" y="216028"/>
                  <a:pt x="3836543" y="221488"/>
                </a:cubicBezTo>
                <a:cubicBezTo>
                  <a:pt x="3841497" y="227076"/>
                  <a:pt x="3847212" y="229743"/>
                  <a:pt x="3853689" y="229743"/>
                </a:cubicBezTo>
                <a:cubicBezTo>
                  <a:pt x="3862578" y="229743"/>
                  <a:pt x="3874136" y="224029"/>
                  <a:pt x="3888360" y="212472"/>
                </a:cubicBezTo>
                <a:close/>
                <a:moveTo>
                  <a:pt x="1652017" y="5688076"/>
                </a:moveTo>
                <a:moveTo>
                  <a:pt x="3118739" y="151892"/>
                </a:moveTo>
                <a:cubicBezTo>
                  <a:pt x="3101340" y="158878"/>
                  <a:pt x="3090038" y="163830"/>
                  <a:pt x="3084958" y="166624"/>
                </a:cubicBezTo>
                <a:cubicBezTo>
                  <a:pt x="3075814" y="171705"/>
                  <a:pt x="3069337" y="177038"/>
                  <a:pt x="3065400" y="182626"/>
                </a:cubicBezTo>
                <a:cubicBezTo>
                  <a:pt x="3061463" y="188215"/>
                  <a:pt x="3059558" y="194184"/>
                  <a:pt x="3059558" y="200787"/>
                </a:cubicBezTo>
                <a:cubicBezTo>
                  <a:pt x="3059558" y="209169"/>
                  <a:pt x="3061971" y="216028"/>
                  <a:pt x="3066924" y="221488"/>
                </a:cubicBezTo>
                <a:cubicBezTo>
                  <a:pt x="3071876" y="227076"/>
                  <a:pt x="3077591" y="229743"/>
                  <a:pt x="3084068" y="229743"/>
                </a:cubicBezTo>
                <a:cubicBezTo>
                  <a:pt x="3092959" y="229743"/>
                  <a:pt x="3104515" y="224029"/>
                  <a:pt x="3118739" y="212472"/>
                </a:cubicBezTo>
                <a:close/>
                <a:moveTo>
                  <a:pt x="1652017" y="5688076"/>
                </a:moveTo>
                <a:moveTo>
                  <a:pt x="97917" y="131699"/>
                </a:moveTo>
                <a:cubicBezTo>
                  <a:pt x="90805" y="131699"/>
                  <a:pt x="84710" y="131826"/>
                  <a:pt x="79629" y="131954"/>
                </a:cubicBezTo>
                <a:cubicBezTo>
                  <a:pt x="74549" y="132207"/>
                  <a:pt x="70359" y="132588"/>
                  <a:pt x="67311" y="133223"/>
                </a:cubicBezTo>
                <a:lnTo>
                  <a:pt x="67311" y="229617"/>
                </a:lnTo>
                <a:cubicBezTo>
                  <a:pt x="80646" y="232792"/>
                  <a:pt x="93854" y="234316"/>
                  <a:pt x="106935" y="234316"/>
                </a:cubicBezTo>
                <a:cubicBezTo>
                  <a:pt x="127890" y="234316"/>
                  <a:pt x="143892" y="229617"/>
                  <a:pt x="154813" y="220218"/>
                </a:cubicBezTo>
                <a:cubicBezTo>
                  <a:pt x="165862" y="210693"/>
                  <a:pt x="171323" y="199136"/>
                  <a:pt x="171323" y="185167"/>
                </a:cubicBezTo>
                <a:cubicBezTo>
                  <a:pt x="171323" y="176149"/>
                  <a:pt x="168784" y="167260"/>
                  <a:pt x="163830" y="158878"/>
                </a:cubicBezTo>
                <a:cubicBezTo>
                  <a:pt x="158878" y="150368"/>
                  <a:pt x="150749" y="143765"/>
                  <a:pt x="139573" y="138938"/>
                </a:cubicBezTo>
                <a:cubicBezTo>
                  <a:pt x="128398" y="134112"/>
                  <a:pt x="114428" y="131699"/>
                  <a:pt x="97917" y="131699"/>
                </a:cubicBezTo>
                <a:close/>
                <a:moveTo>
                  <a:pt x="1672210" y="5688076"/>
                </a:moveTo>
                <a:moveTo>
                  <a:pt x="5069840" y="108205"/>
                </a:moveTo>
                <a:cubicBezTo>
                  <a:pt x="5064252" y="108205"/>
                  <a:pt x="5058791" y="109601"/>
                  <a:pt x="5053330" y="112396"/>
                </a:cubicBezTo>
                <a:cubicBezTo>
                  <a:pt x="5049139" y="114428"/>
                  <a:pt x="5042281" y="120778"/>
                  <a:pt x="5032756" y="131192"/>
                </a:cubicBezTo>
                <a:lnTo>
                  <a:pt x="5032756" y="190373"/>
                </a:lnTo>
                <a:cubicBezTo>
                  <a:pt x="5032756" y="203200"/>
                  <a:pt x="5033264" y="211710"/>
                  <a:pt x="5034280" y="215773"/>
                </a:cubicBezTo>
                <a:cubicBezTo>
                  <a:pt x="5035931" y="222505"/>
                  <a:pt x="5039868" y="228347"/>
                  <a:pt x="5046091" y="233426"/>
                </a:cubicBezTo>
                <a:cubicBezTo>
                  <a:pt x="5052441" y="238506"/>
                  <a:pt x="5060442" y="241047"/>
                  <a:pt x="5069967" y="241047"/>
                </a:cubicBezTo>
                <a:cubicBezTo>
                  <a:pt x="5081525" y="241047"/>
                  <a:pt x="5090923" y="236601"/>
                  <a:pt x="5098035" y="227585"/>
                </a:cubicBezTo>
                <a:cubicBezTo>
                  <a:pt x="5107433" y="215773"/>
                  <a:pt x="5112131" y="199136"/>
                  <a:pt x="5112131" y="177800"/>
                </a:cubicBezTo>
                <a:cubicBezTo>
                  <a:pt x="5112131" y="153543"/>
                  <a:pt x="5106798" y="134874"/>
                  <a:pt x="5096129" y="121793"/>
                </a:cubicBezTo>
                <a:cubicBezTo>
                  <a:pt x="5088764" y="112776"/>
                  <a:pt x="5080001" y="108205"/>
                  <a:pt x="5069840" y="108205"/>
                </a:cubicBezTo>
                <a:close/>
                <a:moveTo>
                  <a:pt x="1695704" y="5688076"/>
                </a:moveTo>
                <a:moveTo>
                  <a:pt x="2069085" y="108205"/>
                </a:moveTo>
                <a:cubicBezTo>
                  <a:pt x="2063497" y="108205"/>
                  <a:pt x="2058036" y="109601"/>
                  <a:pt x="2052574" y="112396"/>
                </a:cubicBezTo>
                <a:cubicBezTo>
                  <a:pt x="2048384" y="114428"/>
                  <a:pt x="2041525" y="120778"/>
                  <a:pt x="2032000" y="131192"/>
                </a:cubicBezTo>
                <a:lnTo>
                  <a:pt x="2032000" y="190373"/>
                </a:lnTo>
                <a:cubicBezTo>
                  <a:pt x="2032000" y="203200"/>
                  <a:pt x="2032509" y="211710"/>
                  <a:pt x="2033524" y="215773"/>
                </a:cubicBezTo>
                <a:cubicBezTo>
                  <a:pt x="2035175" y="222505"/>
                  <a:pt x="2039112" y="228347"/>
                  <a:pt x="2045336" y="233426"/>
                </a:cubicBezTo>
                <a:cubicBezTo>
                  <a:pt x="2051686" y="238506"/>
                  <a:pt x="2059686" y="241047"/>
                  <a:pt x="2069211" y="241047"/>
                </a:cubicBezTo>
                <a:cubicBezTo>
                  <a:pt x="2080768" y="241047"/>
                  <a:pt x="2090167" y="236601"/>
                  <a:pt x="2097279" y="227585"/>
                </a:cubicBezTo>
                <a:cubicBezTo>
                  <a:pt x="2106677" y="215773"/>
                  <a:pt x="2111375" y="199136"/>
                  <a:pt x="2111375" y="177800"/>
                </a:cubicBezTo>
                <a:cubicBezTo>
                  <a:pt x="2111375" y="153543"/>
                  <a:pt x="2106042" y="134874"/>
                  <a:pt x="2095373" y="121793"/>
                </a:cubicBezTo>
                <a:cubicBezTo>
                  <a:pt x="2088008" y="112776"/>
                  <a:pt x="2079244" y="108205"/>
                  <a:pt x="2069085" y="108205"/>
                </a:cubicBezTo>
                <a:close/>
                <a:moveTo>
                  <a:pt x="1695704" y="5688076"/>
                </a:moveTo>
                <a:moveTo>
                  <a:pt x="6618605" y="99061"/>
                </a:moveTo>
                <a:lnTo>
                  <a:pt x="6618605" y="158750"/>
                </a:lnTo>
                <a:cubicBezTo>
                  <a:pt x="6623686" y="158750"/>
                  <a:pt x="6626861" y="158878"/>
                  <a:pt x="6627876" y="158878"/>
                </a:cubicBezTo>
                <a:cubicBezTo>
                  <a:pt x="6643625" y="158878"/>
                  <a:pt x="6655181" y="155830"/>
                  <a:pt x="6662166" y="149734"/>
                </a:cubicBezTo>
                <a:cubicBezTo>
                  <a:pt x="6669278" y="143637"/>
                  <a:pt x="6672708" y="136272"/>
                  <a:pt x="6672708" y="127636"/>
                </a:cubicBezTo>
                <a:cubicBezTo>
                  <a:pt x="6672708" y="117603"/>
                  <a:pt x="6669151" y="110363"/>
                  <a:pt x="6662039" y="105792"/>
                </a:cubicBezTo>
                <a:cubicBezTo>
                  <a:pt x="6654801" y="101347"/>
                  <a:pt x="6643371" y="99061"/>
                  <a:pt x="6627623" y="99061"/>
                </a:cubicBezTo>
                <a:close/>
                <a:moveTo>
                  <a:pt x="1704848" y="5688076"/>
                </a:moveTo>
                <a:moveTo>
                  <a:pt x="5629276" y="99061"/>
                </a:moveTo>
                <a:lnTo>
                  <a:pt x="5629276" y="108586"/>
                </a:lnTo>
                <a:cubicBezTo>
                  <a:pt x="5629276" y="165355"/>
                  <a:pt x="5618989" y="207646"/>
                  <a:pt x="5598414" y="235331"/>
                </a:cubicBezTo>
                <a:lnTo>
                  <a:pt x="5657342" y="235331"/>
                </a:lnTo>
                <a:cubicBezTo>
                  <a:pt x="5668011" y="235331"/>
                  <a:pt x="5674106" y="234442"/>
                  <a:pt x="5675758" y="232665"/>
                </a:cubicBezTo>
                <a:cubicBezTo>
                  <a:pt x="5677409" y="230886"/>
                  <a:pt x="5678171" y="224282"/>
                  <a:pt x="5678171" y="212853"/>
                </a:cubicBezTo>
                <a:lnTo>
                  <a:pt x="5678171" y="99061"/>
                </a:lnTo>
                <a:close/>
                <a:moveTo>
                  <a:pt x="1704848" y="5688076"/>
                </a:moveTo>
                <a:moveTo>
                  <a:pt x="2907412" y="99061"/>
                </a:moveTo>
                <a:lnTo>
                  <a:pt x="2907412" y="108586"/>
                </a:lnTo>
                <a:cubicBezTo>
                  <a:pt x="2907412" y="165355"/>
                  <a:pt x="2897125" y="207646"/>
                  <a:pt x="2876551" y="235331"/>
                </a:cubicBezTo>
                <a:lnTo>
                  <a:pt x="2935478" y="235331"/>
                </a:lnTo>
                <a:cubicBezTo>
                  <a:pt x="2946147" y="235331"/>
                  <a:pt x="2952242" y="234442"/>
                  <a:pt x="2953893" y="232665"/>
                </a:cubicBezTo>
                <a:cubicBezTo>
                  <a:pt x="2955544" y="230886"/>
                  <a:pt x="2956306" y="224282"/>
                  <a:pt x="2956306" y="212853"/>
                </a:cubicBezTo>
                <a:lnTo>
                  <a:pt x="2956306" y="99061"/>
                </a:lnTo>
                <a:close/>
                <a:moveTo>
                  <a:pt x="1704848" y="5688076"/>
                </a:moveTo>
                <a:moveTo>
                  <a:pt x="5816347" y="95250"/>
                </a:moveTo>
                <a:cubicBezTo>
                  <a:pt x="5806822" y="95250"/>
                  <a:pt x="5798186" y="98934"/>
                  <a:pt x="5790692" y="106426"/>
                </a:cubicBezTo>
                <a:cubicBezTo>
                  <a:pt x="5783073" y="113919"/>
                  <a:pt x="5778627" y="124206"/>
                  <a:pt x="5777358" y="137542"/>
                </a:cubicBezTo>
                <a:lnTo>
                  <a:pt x="5850890" y="137542"/>
                </a:lnTo>
                <a:cubicBezTo>
                  <a:pt x="5850255" y="127381"/>
                  <a:pt x="5849113" y="120142"/>
                  <a:pt x="5847208" y="116079"/>
                </a:cubicBezTo>
                <a:cubicBezTo>
                  <a:pt x="5844414" y="109601"/>
                  <a:pt x="5840096" y="104522"/>
                  <a:pt x="5834380" y="100838"/>
                </a:cubicBezTo>
                <a:cubicBezTo>
                  <a:pt x="5828665" y="97029"/>
                  <a:pt x="5822569" y="95250"/>
                  <a:pt x="5816347" y="95250"/>
                </a:cubicBezTo>
                <a:close/>
                <a:moveTo>
                  <a:pt x="1708659" y="5688076"/>
                </a:moveTo>
                <a:moveTo>
                  <a:pt x="5232654" y="95250"/>
                </a:moveTo>
                <a:cubicBezTo>
                  <a:pt x="5223129" y="95250"/>
                  <a:pt x="5214493" y="98934"/>
                  <a:pt x="5207001" y="106426"/>
                </a:cubicBezTo>
                <a:cubicBezTo>
                  <a:pt x="5199380" y="113919"/>
                  <a:pt x="5194936" y="124206"/>
                  <a:pt x="5193665" y="137542"/>
                </a:cubicBezTo>
                <a:lnTo>
                  <a:pt x="5267199" y="137542"/>
                </a:lnTo>
                <a:cubicBezTo>
                  <a:pt x="5266564" y="127381"/>
                  <a:pt x="5265421" y="120142"/>
                  <a:pt x="5263515" y="116079"/>
                </a:cubicBezTo>
                <a:cubicBezTo>
                  <a:pt x="5260722" y="109601"/>
                  <a:pt x="5256403" y="104522"/>
                  <a:pt x="5250689" y="100838"/>
                </a:cubicBezTo>
                <a:cubicBezTo>
                  <a:pt x="5244974" y="97029"/>
                  <a:pt x="5238877" y="95250"/>
                  <a:pt x="5232654" y="95250"/>
                </a:cubicBezTo>
                <a:close/>
                <a:moveTo>
                  <a:pt x="1708659" y="5688076"/>
                </a:moveTo>
                <a:moveTo>
                  <a:pt x="1736598" y="95250"/>
                </a:moveTo>
                <a:cubicBezTo>
                  <a:pt x="1727073" y="95250"/>
                  <a:pt x="1718437" y="98934"/>
                  <a:pt x="1710944" y="106426"/>
                </a:cubicBezTo>
                <a:cubicBezTo>
                  <a:pt x="1703324" y="113919"/>
                  <a:pt x="1698879" y="124206"/>
                  <a:pt x="1697610" y="137542"/>
                </a:cubicBezTo>
                <a:lnTo>
                  <a:pt x="1771142" y="137542"/>
                </a:lnTo>
                <a:cubicBezTo>
                  <a:pt x="1770508" y="127381"/>
                  <a:pt x="1769365" y="120142"/>
                  <a:pt x="1767460" y="116079"/>
                </a:cubicBezTo>
                <a:cubicBezTo>
                  <a:pt x="1764666" y="109601"/>
                  <a:pt x="1760348" y="104522"/>
                  <a:pt x="1754633" y="100838"/>
                </a:cubicBezTo>
                <a:cubicBezTo>
                  <a:pt x="1748917" y="97029"/>
                  <a:pt x="1742822" y="95250"/>
                  <a:pt x="1736598" y="95250"/>
                </a:cubicBezTo>
                <a:close/>
                <a:moveTo>
                  <a:pt x="1708659" y="5688076"/>
                </a:moveTo>
                <a:moveTo>
                  <a:pt x="4440175" y="94869"/>
                </a:moveTo>
                <a:cubicBezTo>
                  <a:pt x="4428617" y="94869"/>
                  <a:pt x="4419092" y="99696"/>
                  <a:pt x="4411726" y="109221"/>
                </a:cubicBezTo>
                <a:cubicBezTo>
                  <a:pt x="4404234" y="118873"/>
                  <a:pt x="4400551" y="133986"/>
                  <a:pt x="4400551" y="154560"/>
                </a:cubicBezTo>
                <a:cubicBezTo>
                  <a:pt x="4400551" y="182373"/>
                  <a:pt x="4405503" y="203455"/>
                  <a:pt x="4415537" y="217805"/>
                </a:cubicBezTo>
                <a:cubicBezTo>
                  <a:pt x="4425442" y="232156"/>
                  <a:pt x="4437000" y="239268"/>
                  <a:pt x="4449953" y="239268"/>
                </a:cubicBezTo>
                <a:cubicBezTo>
                  <a:pt x="4462018" y="239268"/>
                  <a:pt x="4471416" y="234316"/>
                  <a:pt x="4478401" y="224282"/>
                </a:cubicBezTo>
                <a:cubicBezTo>
                  <a:pt x="4485260" y="214376"/>
                  <a:pt x="4488689" y="198374"/>
                  <a:pt x="4488689" y="176404"/>
                </a:cubicBezTo>
                <a:cubicBezTo>
                  <a:pt x="4488689" y="153036"/>
                  <a:pt x="4484116" y="133605"/>
                  <a:pt x="4475100" y="118111"/>
                </a:cubicBezTo>
                <a:cubicBezTo>
                  <a:pt x="4466083" y="102617"/>
                  <a:pt x="4454399" y="94869"/>
                  <a:pt x="4440175" y="94869"/>
                </a:cubicBezTo>
                <a:close/>
                <a:moveTo>
                  <a:pt x="1709040" y="5688076"/>
                </a:moveTo>
                <a:moveTo>
                  <a:pt x="6805930" y="94361"/>
                </a:moveTo>
                <a:cubicBezTo>
                  <a:pt x="6799835" y="94361"/>
                  <a:pt x="6793739" y="96140"/>
                  <a:pt x="6787515" y="99823"/>
                </a:cubicBezTo>
                <a:cubicBezTo>
                  <a:pt x="6781292" y="103505"/>
                  <a:pt x="6776339" y="109855"/>
                  <a:pt x="6772529" y="118999"/>
                </a:cubicBezTo>
                <a:cubicBezTo>
                  <a:pt x="6768719" y="128143"/>
                  <a:pt x="6766814" y="139828"/>
                  <a:pt x="6766814" y="154179"/>
                </a:cubicBezTo>
                <a:cubicBezTo>
                  <a:pt x="6766814" y="177292"/>
                  <a:pt x="6771387" y="197231"/>
                  <a:pt x="6780530" y="213996"/>
                </a:cubicBezTo>
                <a:cubicBezTo>
                  <a:pt x="6789801" y="230760"/>
                  <a:pt x="6801866" y="239142"/>
                  <a:pt x="6816852" y="239142"/>
                </a:cubicBezTo>
                <a:cubicBezTo>
                  <a:pt x="6828028" y="239142"/>
                  <a:pt x="6837300" y="234569"/>
                  <a:pt x="6844665" y="225298"/>
                </a:cubicBezTo>
                <a:cubicBezTo>
                  <a:pt x="6851904" y="216028"/>
                  <a:pt x="6855588" y="200153"/>
                  <a:pt x="6855588" y="177547"/>
                </a:cubicBezTo>
                <a:cubicBezTo>
                  <a:pt x="6855588" y="149353"/>
                  <a:pt x="6849491" y="127255"/>
                  <a:pt x="6837300" y="110998"/>
                </a:cubicBezTo>
                <a:cubicBezTo>
                  <a:pt x="6829172" y="99949"/>
                  <a:pt x="6818630" y="94361"/>
                  <a:pt x="6805930" y="94361"/>
                </a:cubicBezTo>
                <a:close/>
                <a:moveTo>
                  <a:pt x="1709548" y="5688076"/>
                </a:moveTo>
                <a:moveTo>
                  <a:pt x="4257802" y="94361"/>
                </a:moveTo>
                <a:cubicBezTo>
                  <a:pt x="4251706" y="94361"/>
                  <a:pt x="4245611" y="96140"/>
                  <a:pt x="4239388" y="99823"/>
                </a:cubicBezTo>
                <a:cubicBezTo>
                  <a:pt x="4233164" y="103505"/>
                  <a:pt x="4228212" y="109855"/>
                  <a:pt x="4224401" y="118999"/>
                </a:cubicBezTo>
                <a:cubicBezTo>
                  <a:pt x="4220591" y="128143"/>
                  <a:pt x="4218687" y="139828"/>
                  <a:pt x="4218687" y="154179"/>
                </a:cubicBezTo>
                <a:cubicBezTo>
                  <a:pt x="4218687" y="177292"/>
                  <a:pt x="4223259" y="197231"/>
                  <a:pt x="4232402" y="213996"/>
                </a:cubicBezTo>
                <a:cubicBezTo>
                  <a:pt x="4241674" y="230760"/>
                  <a:pt x="4253739" y="239142"/>
                  <a:pt x="4268725" y="239142"/>
                </a:cubicBezTo>
                <a:cubicBezTo>
                  <a:pt x="4279901" y="239142"/>
                  <a:pt x="4289172" y="234569"/>
                  <a:pt x="4296538" y="225298"/>
                </a:cubicBezTo>
                <a:cubicBezTo>
                  <a:pt x="4303776" y="216028"/>
                  <a:pt x="4307460" y="200153"/>
                  <a:pt x="4307460" y="177547"/>
                </a:cubicBezTo>
                <a:cubicBezTo>
                  <a:pt x="4307460" y="149353"/>
                  <a:pt x="4301364" y="127255"/>
                  <a:pt x="4289172" y="110998"/>
                </a:cubicBezTo>
                <a:cubicBezTo>
                  <a:pt x="4281043" y="99949"/>
                  <a:pt x="4270502" y="94361"/>
                  <a:pt x="4257802" y="94361"/>
                </a:cubicBezTo>
                <a:close/>
                <a:moveTo>
                  <a:pt x="1709548" y="5688076"/>
                </a:moveTo>
                <a:moveTo>
                  <a:pt x="7460489" y="87757"/>
                </a:moveTo>
                <a:lnTo>
                  <a:pt x="7537324" y="87757"/>
                </a:lnTo>
                <a:lnTo>
                  <a:pt x="7537324" y="94361"/>
                </a:lnTo>
                <a:cubicBezTo>
                  <a:pt x="7529576" y="94361"/>
                  <a:pt x="7524369" y="95123"/>
                  <a:pt x="7521702" y="96774"/>
                </a:cubicBezTo>
                <a:cubicBezTo>
                  <a:pt x="7519036" y="98298"/>
                  <a:pt x="7517003" y="100204"/>
                  <a:pt x="7515479" y="102490"/>
                </a:cubicBezTo>
                <a:cubicBezTo>
                  <a:pt x="7513955" y="104775"/>
                  <a:pt x="7513193" y="112396"/>
                  <a:pt x="7513193" y="125096"/>
                </a:cubicBezTo>
                <a:lnTo>
                  <a:pt x="7513193" y="197740"/>
                </a:lnTo>
                <a:lnTo>
                  <a:pt x="7581901" y="118237"/>
                </a:lnTo>
                <a:cubicBezTo>
                  <a:pt x="7581647" y="109348"/>
                  <a:pt x="7579996" y="103251"/>
                  <a:pt x="7576821" y="99696"/>
                </a:cubicBezTo>
                <a:cubicBezTo>
                  <a:pt x="7573773" y="96267"/>
                  <a:pt x="7568312" y="94488"/>
                  <a:pt x="7560691" y="94361"/>
                </a:cubicBezTo>
                <a:lnTo>
                  <a:pt x="7560691" y="87757"/>
                </a:lnTo>
                <a:lnTo>
                  <a:pt x="7634605" y="87757"/>
                </a:lnTo>
                <a:lnTo>
                  <a:pt x="7634605" y="94361"/>
                </a:lnTo>
                <a:cubicBezTo>
                  <a:pt x="7626859" y="94361"/>
                  <a:pt x="7621651" y="95123"/>
                  <a:pt x="7618985" y="96774"/>
                </a:cubicBezTo>
                <a:cubicBezTo>
                  <a:pt x="7616317" y="98298"/>
                  <a:pt x="7614286" y="100204"/>
                  <a:pt x="7612762" y="102490"/>
                </a:cubicBezTo>
                <a:cubicBezTo>
                  <a:pt x="7611238" y="104775"/>
                  <a:pt x="7610476" y="112396"/>
                  <a:pt x="7610476" y="125096"/>
                </a:cubicBezTo>
                <a:lnTo>
                  <a:pt x="7610476" y="209297"/>
                </a:lnTo>
                <a:cubicBezTo>
                  <a:pt x="7610476" y="221616"/>
                  <a:pt x="7611111" y="228855"/>
                  <a:pt x="7612380" y="231267"/>
                </a:cubicBezTo>
                <a:cubicBezTo>
                  <a:pt x="7613651" y="233680"/>
                  <a:pt x="7615683" y="235712"/>
                  <a:pt x="7618350" y="237491"/>
                </a:cubicBezTo>
                <a:cubicBezTo>
                  <a:pt x="7621143" y="239268"/>
                  <a:pt x="7626477" y="240157"/>
                  <a:pt x="7634605" y="240157"/>
                </a:cubicBezTo>
                <a:lnTo>
                  <a:pt x="7634605" y="246635"/>
                </a:lnTo>
                <a:lnTo>
                  <a:pt x="7557771" y="246635"/>
                </a:lnTo>
                <a:lnTo>
                  <a:pt x="7557771" y="240157"/>
                </a:lnTo>
                <a:cubicBezTo>
                  <a:pt x="7567423" y="240157"/>
                  <a:pt x="7573773" y="238380"/>
                  <a:pt x="7577075" y="234950"/>
                </a:cubicBezTo>
                <a:cubicBezTo>
                  <a:pt x="7580250" y="231394"/>
                  <a:pt x="7581901" y="222886"/>
                  <a:pt x="7581901" y="209297"/>
                </a:cubicBezTo>
                <a:lnTo>
                  <a:pt x="7581901" y="134621"/>
                </a:lnTo>
                <a:lnTo>
                  <a:pt x="7513193" y="214123"/>
                </a:lnTo>
                <a:cubicBezTo>
                  <a:pt x="7513448" y="224029"/>
                  <a:pt x="7514844" y="230760"/>
                  <a:pt x="7517385" y="234442"/>
                </a:cubicBezTo>
                <a:cubicBezTo>
                  <a:pt x="7519925" y="238125"/>
                  <a:pt x="7525386" y="240030"/>
                  <a:pt x="7533894" y="240157"/>
                </a:cubicBezTo>
                <a:lnTo>
                  <a:pt x="7533894" y="246635"/>
                </a:lnTo>
                <a:lnTo>
                  <a:pt x="7460489" y="246635"/>
                </a:lnTo>
                <a:lnTo>
                  <a:pt x="7460489" y="240157"/>
                </a:lnTo>
                <a:cubicBezTo>
                  <a:pt x="7470776" y="240157"/>
                  <a:pt x="7477379" y="238253"/>
                  <a:pt x="7480301" y="234569"/>
                </a:cubicBezTo>
                <a:cubicBezTo>
                  <a:pt x="7483222" y="230760"/>
                  <a:pt x="7484618" y="222378"/>
                  <a:pt x="7484618" y="209297"/>
                </a:cubicBezTo>
                <a:lnTo>
                  <a:pt x="7484618" y="125096"/>
                </a:lnTo>
                <a:cubicBezTo>
                  <a:pt x="7484618" y="112649"/>
                  <a:pt x="7483984" y="105411"/>
                  <a:pt x="7482714" y="103124"/>
                </a:cubicBezTo>
                <a:cubicBezTo>
                  <a:pt x="7481443" y="100838"/>
                  <a:pt x="7479539" y="98806"/>
                  <a:pt x="7476872" y="97029"/>
                </a:cubicBezTo>
                <a:cubicBezTo>
                  <a:pt x="7474204" y="95250"/>
                  <a:pt x="7468743" y="94361"/>
                  <a:pt x="7460489" y="94361"/>
                </a:cubicBezTo>
                <a:close/>
                <a:moveTo>
                  <a:pt x="1716152" y="5688076"/>
                </a:moveTo>
                <a:moveTo>
                  <a:pt x="7236461" y="87757"/>
                </a:moveTo>
                <a:lnTo>
                  <a:pt x="7292340" y="87757"/>
                </a:lnTo>
                <a:lnTo>
                  <a:pt x="7342251" y="205105"/>
                </a:lnTo>
                <a:lnTo>
                  <a:pt x="7391909" y="87757"/>
                </a:lnTo>
                <a:lnTo>
                  <a:pt x="7445376" y="87757"/>
                </a:lnTo>
                <a:lnTo>
                  <a:pt x="7445376" y="94361"/>
                </a:lnTo>
                <a:cubicBezTo>
                  <a:pt x="7437628" y="94361"/>
                  <a:pt x="7432294" y="95123"/>
                  <a:pt x="7429754" y="96774"/>
                </a:cubicBezTo>
                <a:cubicBezTo>
                  <a:pt x="7427088" y="98298"/>
                  <a:pt x="7425055" y="100204"/>
                  <a:pt x="7423531" y="102490"/>
                </a:cubicBezTo>
                <a:cubicBezTo>
                  <a:pt x="7422135" y="104775"/>
                  <a:pt x="7421373" y="112396"/>
                  <a:pt x="7421373" y="125096"/>
                </a:cubicBezTo>
                <a:lnTo>
                  <a:pt x="7421373" y="209297"/>
                </a:lnTo>
                <a:cubicBezTo>
                  <a:pt x="7421373" y="220346"/>
                  <a:pt x="7421880" y="227330"/>
                  <a:pt x="7423024" y="230505"/>
                </a:cubicBezTo>
                <a:cubicBezTo>
                  <a:pt x="7424039" y="233680"/>
                  <a:pt x="7426326" y="236093"/>
                  <a:pt x="7429754" y="237744"/>
                </a:cubicBezTo>
                <a:cubicBezTo>
                  <a:pt x="7433184" y="239396"/>
                  <a:pt x="7438390" y="240157"/>
                  <a:pt x="7445376" y="240157"/>
                </a:cubicBezTo>
                <a:lnTo>
                  <a:pt x="7445376" y="246635"/>
                </a:lnTo>
                <a:lnTo>
                  <a:pt x="7368667" y="246635"/>
                </a:lnTo>
                <a:lnTo>
                  <a:pt x="7368667" y="240157"/>
                </a:lnTo>
                <a:cubicBezTo>
                  <a:pt x="7378065" y="240157"/>
                  <a:pt x="7384415" y="238380"/>
                  <a:pt x="7387717" y="234950"/>
                </a:cubicBezTo>
                <a:cubicBezTo>
                  <a:pt x="7390892" y="231394"/>
                  <a:pt x="7392543" y="222886"/>
                  <a:pt x="7392543" y="209297"/>
                </a:cubicBezTo>
                <a:lnTo>
                  <a:pt x="7392543" y="113792"/>
                </a:lnTo>
                <a:lnTo>
                  <a:pt x="7336410" y="246635"/>
                </a:lnTo>
                <a:lnTo>
                  <a:pt x="7330314" y="246635"/>
                </a:lnTo>
                <a:lnTo>
                  <a:pt x="7273037" y="113792"/>
                </a:lnTo>
                <a:lnTo>
                  <a:pt x="7273037" y="209297"/>
                </a:lnTo>
                <a:cubicBezTo>
                  <a:pt x="7273037" y="220346"/>
                  <a:pt x="7273672" y="227330"/>
                  <a:pt x="7274814" y="230505"/>
                </a:cubicBezTo>
                <a:cubicBezTo>
                  <a:pt x="7275958" y="233680"/>
                  <a:pt x="7278243" y="236093"/>
                  <a:pt x="7281546" y="237744"/>
                </a:cubicBezTo>
                <a:cubicBezTo>
                  <a:pt x="7284975" y="239396"/>
                  <a:pt x="7290181" y="240157"/>
                  <a:pt x="7297166" y="240157"/>
                </a:cubicBezTo>
                <a:lnTo>
                  <a:pt x="7297166" y="246635"/>
                </a:lnTo>
                <a:lnTo>
                  <a:pt x="7236461" y="246635"/>
                </a:lnTo>
                <a:lnTo>
                  <a:pt x="7236461" y="240157"/>
                </a:lnTo>
                <a:cubicBezTo>
                  <a:pt x="7246748" y="240157"/>
                  <a:pt x="7253351" y="238253"/>
                  <a:pt x="7256273" y="234569"/>
                </a:cubicBezTo>
                <a:cubicBezTo>
                  <a:pt x="7259193" y="230760"/>
                  <a:pt x="7260590" y="222378"/>
                  <a:pt x="7260590" y="209297"/>
                </a:cubicBezTo>
                <a:lnTo>
                  <a:pt x="7260590" y="125096"/>
                </a:lnTo>
                <a:cubicBezTo>
                  <a:pt x="7260590" y="112649"/>
                  <a:pt x="7259955" y="105411"/>
                  <a:pt x="7258686" y="103124"/>
                </a:cubicBezTo>
                <a:cubicBezTo>
                  <a:pt x="7257415" y="100838"/>
                  <a:pt x="7255511" y="98806"/>
                  <a:pt x="7252843" y="97029"/>
                </a:cubicBezTo>
                <a:cubicBezTo>
                  <a:pt x="7250176" y="95250"/>
                  <a:pt x="7244715" y="94361"/>
                  <a:pt x="7236461" y="94361"/>
                </a:cubicBezTo>
                <a:close/>
                <a:moveTo>
                  <a:pt x="1716152" y="5688076"/>
                </a:moveTo>
                <a:moveTo>
                  <a:pt x="7074916" y="87757"/>
                </a:moveTo>
                <a:lnTo>
                  <a:pt x="7157975" y="87757"/>
                </a:lnTo>
                <a:lnTo>
                  <a:pt x="7157975" y="94361"/>
                </a:lnTo>
                <a:cubicBezTo>
                  <a:pt x="7146544" y="94361"/>
                  <a:pt x="7139560" y="94997"/>
                  <a:pt x="7136892" y="96393"/>
                </a:cubicBezTo>
                <a:cubicBezTo>
                  <a:pt x="7134226" y="97663"/>
                  <a:pt x="7131939" y="99442"/>
                  <a:pt x="7130289" y="101600"/>
                </a:cubicBezTo>
                <a:cubicBezTo>
                  <a:pt x="7128511" y="103760"/>
                  <a:pt x="7127622" y="111506"/>
                  <a:pt x="7127622" y="125096"/>
                </a:cubicBezTo>
                <a:lnTo>
                  <a:pt x="7127622" y="158497"/>
                </a:lnTo>
                <a:lnTo>
                  <a:pt x="7147434" y="158116"/>
                </a:lnTo>
                <a:cubicBezTo>
                  <a:pt x="7194551" y="158116"/>
                  <a:pt x="7218173" y="172721"/>
                  <a:pt x="7218173" y="201930"/>
                </a:cubicBezTo>
                <a:cubicBezTo>
                  <a:pt x="7218173" y="215392"/>
                  <a:pt x="7212458" y="226187"/>
                  <a:pt x="7200901" y="234316"/>
                </a:cubicBezTo>
                <a:cubicBezTo>
                  <a:pt x="7189471" y="242571"/>
                  <a:pt x="7172834" y="246635"/>
                  <a:pt x="7151243" y="246635"/>
                </a:cubicBezTo>
                <a:lnTo>
                  <a:pt x="7074916" y="246635"/>
                </a:lnTo>
                <a:lnTo>
                  <a:pt x="7074916" y="240157"/>
                </a:lnTo>
                <a:cubicBezTo>
                  <a:pt x="7085203" y="240157"/>
                  <a:pt x="7091808" y="238253"/>
                  <a:pt x="7094728" y="234569"/>
                </a:cubicBezTo>
                <a:cubicBezTo>
                  <a:pt x="7097650" y="230760"/>
                  <a:pt x="7099047" y="222378"/>
                  <a:pt x="7099047" y="209297"/>
                </a:cubicBezTo>
                <a:lnTo>
                  <a:pt x="7099047" y="125096"/>
                </a:lnTo>
                <a:cubicBezTo>
                  <a:pt x="7099047" y="112649"/>
                  <a:pt x="7098412" y="105411"/>
                  <a:pt x="7097141" y="103124"/>
                </a:cubicBezTo>
                <a:cubicBezTo>
                  <a:pt x="7095872" y="100838"/>
                  <a:pt x="7093966" y="98806"/>
                  <a:pt x="7091300" y="97029"/>
                </a:cubicBezTo>
                <a:cubicBezTo>
                  <a:pt x="7088633" y="95250"/>
                  <a:pt x="7083172" y="94361"/>
                  <a:pt x="7074916" y="94361"/>
                </a:cubicBezTo>
                <a:close/>
                <a:moveTo>
                  <a:pt x="1716152" y="5688076"/>
                </a:moveTo>
                <a:moveTo>
                  <a:pt x="6566281" y="87757"/>
                </a:moveTo>
                <a:lnTo>
                  <a:pt x="6639434" y="87757"/>
                </a:lnTo>
                <a:cubicBezTo>
                  <a:pt x="6653530" y="87757"/>
                  <a:pt x="6664961" y="88900"/>
                  <a:pt x="6673724" y="91060"/>
                </a:cubicBezTo>
                <a:cubicBezTo>
                  <a:pt x="6682487" y="93218"/>
                  <a:pt x="6689599" y="97663"/>
                  <a:pt x="6695187" y="104141"/>
                </a:cubicBezTo>
                <a:cubicBezTo>
                  <a:pt x="6700775" y="110491"/>
                  <a:pt x="6703568" y="118365"/>
                  <a:pt x="6703568" y="127636"/>
                </a:cubicBezTo>
                <a:cubicBezTo>
                  <a:pt x="6703568" y="145669"/>
                  <a:pt x="6692392" y="157354"/>
                  <a:pt x="6669787" y="162687"/>
                </a:cubicBezTo>
                <a:cubicBezTo>
                  <a:pt x="6698869" y="168656"/>
                  <a:pt x="6713348" y="182246"/>
                  <a:pt x="6713348" y="203455"/>
                </a:cubicBezTo>
                <a:cubicBezTo>
                  <a:pt x="6713348" y="217932"/>
                  <a:pt x="6707251" y="228728"/>
                  <a:pt x="6695187" y="235840"/>
                </a:cubicBezTo>
                <a:cubicBezTo>
                  <a:pt x="6683122" y="243079"/>
                  <a:pt x="6666230" y="246635"/>
                  <a:pt x="6644640" y="246635"/>
                </a:cubicBezTo>
                <a:lnTo>
                  <a:pt x="6566281" y="246635"/>
                </a:lnTo>
                <a:lnTo>
                  <a:pt x="6566281" y="240157"/>
                </a:lnTo>
                <a:cubicBezTo>
                  <a:pt x="6576568" y="240157"/>
                  <a:pt x="6583046" y="238253"/>
                  <a:pt x="6585839" y="234316"/>
                </a:cubicBezTo>
                <a:cubicBezTo>
                  <a:pt x="6588506" y="230505"/>
                  <a:pt x="6589903" y="222123"/>
                  <a:pt x="6589903" y="209297"/>
                </a:cubicBezTo>
                <a:lnTo>
                  <a:pt x="6589903" y="125096"/>
                </a:lnTo>
                <a:cubicBezTo>
                  <a:pt x="6589903" y="112523"/>
                  <a:pt x="6589268" y="105284"/>
                  <a:pt x="6587999" y="102998"/>
                </a:cubicBezTo>
                <a:cubicBezTo>
                  <a:pt x="6586855" y="100838"/>
                  <a:pt x="6584951" y="98806"/>
                  <a:pt x="6582284" y="97029"/>
                </a:cubicBezTo>
                <a:cubicBezTo>
                  <a:pt x="6579743" y="95250"/>
                  <a:pt x="6574410" y="94361"/>
                  <a:pt x="6566281" y="94361"/>
                </a:cubicBezTo>
                <a:close/>
                <a:moveTo>
                  <a:pt x="1716152" y="5688076"/>
                </a:moveTo>
                <a:moveTo>
                  <a:pt x="6285485" y="87757"/>
                </a:moveTo>
                <a:lnTo>
                  <a:pt x="6362319" y="87757"/>
                </a:lnTo>
                <a:lnTo>
                  <a:pt x="6362319" y="94361"/>
                </a:lnTo>
                <a:cubicBezTo>
                  <a:pt x="6354573" y="94361"/>
                  <a:pt x="6349365" y="95123"/>
                  <a:pt x="6346699" y="96774"/>
                </a:cubicBezTo>
                <a:cubicBezTo>
                  <a:pt x="6344031" y="98298"/>
                  <a:pt x="6342000" y="100204"/>
                  <a:pt x="6340476" y="102490"/>
                </a:cubicBezTo>
                <a:cubicBezTo>
                  <a:pt x="6338951" y="104775"/>
                  <a:pt x="6338189" y="112396"/>
                  <a:pt x="6338189" y="125096"/>
                </a:cubicBezTo>
                <a:lnTo>
                  <a:pt x="6338189" y="197740"/>
                </a:lnTo>
                <a:lnTo>
                  <a:pt x="6406897" y="118237"/>
                </a:lnTo>
                <a:cubicBezTo>
                  <a:pt x="6406642" y="109348"/>
                  <a:pt x="6404991" y="103251"/>
                  <a:pt x="6401816" y="99696"/>
                </a:cubicBezTo>
                <a:cubicBezTo>
                  <a:pt x="6398768" y="96267"/>
                  <a:pt x="6393435" y="94488"/>
                  <a:pt x="6385688" y="94361"/>
                </a:cubicBezTo>
                <a:lnTo>
                  <a:pt x="6385688" y="87757"/>
                </a:lnTo>
                <a:lnTo>
                  <a:pt x="6459601" y="87757"/>
                </a:lnTo>
                <a:lnTo>
                  <a:pt x="6459601" y="94361"/>
                </a:lnTo>
                <a:cubicBezTo>
                  <a:pt x="6451854" y="94361"/>
                  <a:pt x="6446648" y="95123"/>
                  <a:pt x="6443980" y="96774"/>
                </a:cubicBezTo>
                <a:cubicBezTo>
                  <a:pt x="6441314" y="98298"/>
                  <a:pt x="6439281" y="100204"/>
                  <a:pt x="6437758" y="102490"/>
                </a:cubicBezTo>
                <a:cubicBezTo>
                  <a:pt x="6436234" y="104775"/>
                  <a:pt x="6435472" y="112396"/>
                  <a:pt x="6435472" y="125096"/>
                </a:cubicBezTo>
                <a:lnTo>
                  <a:pt x="6435472" y="209297"/>
                </a:lnTo>
                <a:cubicBezTo>
                  <a:pt x="6435472" y="221616"/>
                  <a:pt x="6436106" y="228855"/>
                  <a:pt x="6437376" y="231267"/>
                </a:cubicBezTo>
                <a:cubicBezTo>
                  <a:pt x="6438647" y="233680"/>
                  <a:pt x="6440678" y="235712"/>
                  <a:pt x="6443346" y="237491"/>
                </a:cubicBezTo>
                <a:cubicBezTo>
                  <a:pt x="6446139" y="239268"/>
                  <a:pt x="6451474" y="240157"/>
                  <a:pt x="6459601" y="240157"/>
                </a:cubicBezTo>
                <a:lnTo>
                  <a:pt x="6459601" y="246635"/>
                </a:lnTo>
                <a:lnTo>
                  <a:pt x="6382766" y="246635"/>
                </a:lnTo>
                <a:lnTo>
                  <a:pt x="6382766" y="240157"/>
                </a:lnTo>
                <a:cubicBezTo>
                  <a:pt x="6392418" y="240157"/>
                  <a:pt x="6398768" y="238380"/>
                  <a:pt x="6402071" y="234950"/>
                </a:cubicBezTo>
                <a:cubicBezTo>
                  <a:pt x="6405246" y="231394"/>
                  <a:pt x="6406897" y="222886"/>
                  <a:pt x="6406897" y="209297"/>
                </a:cubicBezTo>
                <a:lnTo>
                  <a:pt x="6406897" y="134621"/>
                </a:lnTo>
                <a:lnTo>
                  <a:pt x="6338189" y="214123"/>
                </a:lnTo>
                <a:cubicBezTo>
                  <a:pt x="6338443" y="224029"/>
                  <a:pt x="6339840" y="230760"/>
                  <a:pt x="6342380" y="234442"/>
                </a:cubicBezTo>
                <a:cubicBezTo>
                  <a:pt x="6344921" y="238125"/>
                  <a:pt x="6350381" y="240030"/>
                  <a:pt x="6358890" y="240157"/>
                </a:cubicBezTo>
                <a:lnTo>
                  <a:pt x="6358890" y="246635"/>
                </a:lnTo>
                <a:lnTo>
                  <a:pt x="6285485" y="246635"/>
                </a:lnTo>
                <a:lnTo>
                  <a:pt x="6285485" y="240157"/>
                </a:lnTo>
                <a:cubicBezTo>
                  <a:pt x="6295772" y="240157"/>
                  <a:pt x="6302376" y="238253"/>
                  <a:pt x="6305297" y="234569"/>
                </a:cubicBezTo>
                <a:cubicBezTo>
                  <a:pt x="6308217" y="230760"/>
                  <a:pt x="6309614" y="222378"/>
                  <a:pt x="6309614" y="209297"/>
                </a:cubicBezTo>
                <a:lnTo>
                  <a:pt x="6309614" y="125096"/>
                </a:lnTo>
                <a:cubicBezTo>
                  <a:pt x="6309614" y="112649"/>
                  <a:pt x="6308979" y="105411"/>
                  <a:pt x="6307710" y="103124"/>
                </a:cubicBezTo>
                <a:cubicBezTo>
                  <a:pt x="6306439" y="100838"/>
                  <a:pt x="6304535" y="98806"/>
                  <a:pt x="6301867" y="97029"/>
                </a:cubicBezTo>
                <a:cubicBezTo>
                  <a:pt x="6299201" y="95250"/>
                  <a:pt x="6293739" y="94361"/>
                  <a:pt x="6285485" y="94361"/>
                </a:cubicBezTo>
                <a:close/>
                <a:moveTo>
                  <a:pt x="1716152" y="5688076"/>
                </a:moveTo>
                <a:moveTo>
                  <a:pt x="6094985" y="87757"/>
                </a:moveTo>
                <a:lnTo>
                  <a:pt x="6171819" y="87757"/>
                </a:lnTo>
                <a:lnTo>
                  <a:pt x="6171819" y="94361"/>
                </a:lnTo>
                <a:cubicBezTo>
                  <a:pt x="6164073" y="94361"/>
                  <a:pt x="6158865" y="95123"/>
                  <a:pt x="6156199" y="96774"/>
                </a:cubicBezTo>
                <a:cubicBezTo>
                  <a:pt x="6153531" y="98298"/>
                  <a:pt x="6151500" y="100204"/>
                  <a:pt x="6149976" y="102490"/>
                </a:cubicBezTo>
                <a:cubicBezTo>
                  <a:pt x="6148451" y="104775"/>
                  <a:pt x="6147689" y="112396"/>
                  <a:pt x="6147689" y="125096"/>
                </a:cubicBezTo>
                <a:lnTo>
                  <a:pt x="6147689" y="197740"/>
                </a:lnTo>
                <a:lnTo>
                  <a:pt x="6216397" y="118237"/>
                </a:lnTo>
                <a:cubicBezTo>
                  <a:pt x="6216142" y="109348"/>
                  <a:pt x="6214491" y="103251"/>
                  <a:pt x="6211316" y="99696"/>
                </a:cubicBezTo>
                <a:cubicBezTo>
                  <a:pt x="6208268" y="96267"/>
                  <a:pt x="6202935" y="94488"/>
                  <a:pt x="6195188" y="94361"/>
                </a:cubicBezTo>
                <a:lnTo>
                  <a:pt x="6195188" y="87757"/>
                </a:lnTo>
                <a:lnTo>
                  <a:pt x="6269101" y="87757"/>
                </a:lnTo>
                <a:lnTo>
                  <a:pt x="6269101" y="94361"/>
                </a:lnTo>
                <a:cubicBezTo>
                  <a:pt x="6261354" y="94361"/>
                  <a:pt x="6256148" y="95123"/>
                  <a:pt x="6253480" y="96774"/>
                </a:cubicBezTo>
                <a:cubicBezTo>
                  <a:pt x="6250814" y="98298"/>
                  <a:pt x="6248781" y="100204"/>
                  <a:pt x="6247258" y="102490"/>
                </a:cubicBezTo>
                <a:cubicBezTo>
                  <a:pt x="6245734" y="104775"/>
                  <a:pt x="6244972" y="112396"/>
                  <a:pt x="6244972" y="125096"/>
                </a:cubicBezTo>
                <a:lnTo>
                  <a:pt x="6244972" y="209297"/>
                </a:lnTo>
                <a:cubicBezTo>
                  <a:pt x="6244972" y="221616"/>
                  <a:pt x="6245606" y="228855"/>
                  <a:pt x="6246876" y="231267"/>
                </a:cubicBezTo>
                <a:cubicBezTo>
                  <a:pt x="6248147" y="233680"/>
                  <a:pt x="6250178" y="235712"/>
                  <a:pt x="6252846" y="237491"/>
                </a:cubicBezTo>
                <a:cubicBezTo>
                  <a:pt x="6255639" y="239268"/>
                  <a:pt x="6260974" y="240157"/>
                  <a:pt x="6269101" y="240157"/>
                </a:cubicBezTo>
                <a:lnTo>
                  <a:pt x="6269101" y="246635"/>
                </a:lnTo>
                <a:lnTo>
                  <a:pt x="6192266" y="246635"/>
                </a:lnTo>
                <a:lnTo>
                  <a:pt x="6192266" y="240157"/>
                </a:lnTo>
                <a:cubicBezTo>
                  <a:pt x="6201918" y="240157"/>
                  <a:pt x="6208268" y="238380"/>
                  <a:pt x="6211571" y="234950"/>
                </a:cubicBezTo>
                <a:cubicBezTo>
                  <a:pt x="6214746" y="231394"/>
                  <a:pt x="6216397" y="222886"/>
                  <a:pt x="6216397" y="209297"/>
                </a:cubicBezTo>
                <a:lnTo>
                  <a:pt x="6216397" y="134621"/>
                </a:lnTo>
                <a:lnTo>
                  <a:pt x="6147689" y="214123"/>
                </a:lnTo>
                <a:cubicBezTo>
                  <a:pt x="6147943" y="224029"/>
                  <a:pt x="6149340" y="230760"/>
                  <a:pt x="6151880" y="234442"/>
                </a:cubicBezTo>
                <a:cubicBezTo>
                  <a:pt x="6154421" y="238125"/>
                  <a:pt x="6159881" y="240030"/>
                  <a:pt x="6168390" y="240157"/>
                </a:cubicBezTo>
                <a:lnTo>
                  <a:pt x="6168390" y="246635"/>
                </a:lnTo>
                <a:lnTo>
                  <a:pt x="6094985" y="246635"/>
                </a:lnTo>
                <a:lnTo>
                  <a:pt x="6094985" y="240157"/>
                </a:lnTo>
                <a:cubicBezTo>
                  <a:pt x="6105272" y="240157"/>
                  <a:pt x="6111876" y="238253"/>
                  <a:pt x="6114797" y="234569"/>
                </a:cubicBezTo>
                <a:cubicBezTo>
                  <a:pt x="6117717" y="230760"/>
                  <a:pt x="6119114" y="222378"/>
                  <a:pt x="6119114" y="209297"/>
                </a:cubicBezTo>
                <a:lnTo>
                  <a:pt x="6119114" y="125096"/>
                </a:lnTo>
                <a:cubicBezTo>
                  <a:pt x="6119114" y="112649"/>
                  <a:pt x="6118479" y="105411"/>
                  <a:pt x="6117210" y="103124"/>
                </a:cubicBezTo>
                <a:cubicBezTo>
                  <a:pt x="6115939" y="100838"/>
                  <a:pt x="6114035" y="98806"/>
                  <a:pt x="6111367" y="97029"/>
                </a:cubicBezTo>
                <a:cubicBezTo>
                  <a:pt x="6108701" y="95250"/>
                  <a:pt x="6103239" y="94361"/>
                  <a:pt x="6094985" y="94361"/>
                </a:cubicBezTo>
                <a:close/>
                <a:moveTo>
                  <a:pt x="1716152" y="5688076"/>
                </a:moveTo>
                <a:moveTo>
                  <a:pt x="5904485" y="87757"/>
                </a:moveTo>
                <a:lnTo>
                  <a:pt x="5981319" y="87757"/>
                </a:lnTo>
                <a:lnTo>
                  <a:pt x="5981319" y="94361"/>
                </a:lnTo>
                <a:cubicBezTo>
                  <a:pt x="5974208" y="94361"/>
                  <a:pt x="5969001" y="95123"/>
                  <a:pt x="5965699" y="96774"/>
                </a:cubicBezTo>
                <a:cubicBezTo>
                  <a:pt x="5962397" y="98425"/>
                  <a:pt x="5960111" y="100711"/>
                  <a:pt x="5958967" y="103760"/>
                </a:cubicBezTo>
                <a:cubicBezTo>
                  <a:pt x="5957825" y="106935"/>
                  <a:pt x="5957189" y="113919"/>
                  <a:pt x="5957189" y="125096"/>
                </a:cubicBezTo>
                <a:lnTo>
                  <a:pt x="5957189" y="158750"/>
                </a:lnTo>
                <a:lnTo>
                  <a:pt x="6025897" y="158750"/>
                </a:lnTo>
                <a:lnTo>
                  <a:pt x="6025897" y="125096"/>
                </a:lnTo>
                <a:cubicBezTo>
                  <a:pt x="6025897" y="115062"/>
                  <a:pt x="6025515" y="108459"/>
                  <a:pt x="6024626" y="105411"/>
                </a:cubicBezTo>
                <a:cubicBezTo>
                  <a:pt x="6023864" y="102362"/>
                  <a:pt x="6021833" y="99696"/>
                  <a:pt x="6018658" y="97536"/>
                </a:cubicBezTo>
                <a:cubicBezTo>
                  <a:pt x="6015483" y="95378"/>
                  <a:pt x="6009894" y="94361"/>
                  <a:pt x="6001766" y="94361"/>
                </a:cubicBezTo>
                <a:lnTo>
                  <a:pt x="6001766" y="87757"/>
                </a:lnTo>
                <a:lnTo>
                  <a:pt x="6078601" y="87757"/>
                </a:lnTo>
                <a:lnTo>
                  <a:pt x="6078601" y="94361"/>
                </a:lnTo>
                <a:cubicBezTo>
                  <a:pt x="6071489" y="94361"/>
                  <a:pt x="6066155" y="95123"/>
                  <a:pt x="6062853" y="96774"/>
                </a:cubicBezTo>
                <a:cubicBezTo>
                  <a:pt x="6059678" y="98425"/>
                  <a:pt x="6057392" y="100711"/>
                  <a:pt x="6056250" y="103760"/>
                </a:cubicBezTo>
                <a:cubicBezTo>
                  <a:pt x="6055106" y="106935"/>
                  <a:pt x="6054472" y="113919"/>
                  <a:pt x="6054472" y="125096"/>
                </a:cubicBezTo>
                <a:lnTo>
                  <a:pt x="6054472" y="209297"/>
                </a:lnTo>
                <a:cubicBezTo>
                  <a:pt x="6054472" y="219330"/>
                  <a:pt x="6054979" y="226061"/>
                  <a:pt x="6055741" y="229236"/>
                </a:cubicBezTo>
                <a:cubicBezTo>
                  <a:pt x="6056630" y="232537"/>
                  <a:pt x="6058789" y="235078"/>
                  <a:pt x="6062091" y="237110"/>
                </a:cubicBezTo>
                <a:cubicBezTo>
                  <a:pt x="6065521" y="239142"/>
                  <a:pt x="6070981" y="240157"/>
                  <a:pt x="6078601" y="240157"/>
                </a:cubicBezTo>
                <a:lnTo>
                  <a:pt x="6078601" y="246635"/>
                </a:lnTo>
                <a:lnTo>
                  <a:pt x="6001766" y="246635"/>
                </a:lnTo>
                <a:lnTo>
                  <a:pt x="6001766" y="240157"/>
                </a:lnTo>
                <a:cubicBezTo>
                  <a:pt x="6011418" y="240157"/>
                  <a:pt x="6017768" y="238380"/>
                  <a:pt x="6021071" y="234950"/>
                </a:cubicBezTo>
                <a:cubicBezTo>
                  <a:pt x="6024246" y="231394"/>
                  <a:pt x="6025897" y="222886"/>
                  <a:pt x="6025897" y="209297"/>
                </a:cubicBezTo>
                <a:lnTo>
                  <a:pt x="6025897" y="169926"/>
                </a:lnTo>
                <a:lnTo>
                  <a:pt x="5957189" y="169926"/>
                </a:lnTo>
                <a:lnTo>
                  <a:pt x="5957189" y="209297"/>
                </a:lnTo>
                <a:cubicBezTo>
                  <a:pt x="5957189" y="219330"/>
                  <a:pt x="5957698" y="226061"/>
                  <a:pt x="5958587" y="229236"/>
                </a:cubicBezTo>
                <a:cubicBezTo>
                  <a:pt x="5959349" y="232537"/>
                  <a:pt x="5961508" y="235078"/>
                  <a:pt x="5964810" y="237110"/>
                </a:cubicBezTo>
                <a:cubicBezTo>
                  <a:pt x="5968239" y="239142"/>
                  <a:pt x="5973700" y="240157"/>
                  <a:pt x="5981319" y="240157"/>
                </a:cubicBezTo>
                <a:lnTo>
                  <a:pt x="5981319" y="246635"/>
                </a:lnTo>
                <a:lnTo>
                  <a:pt x="5904485" y="246635"/>
                </a:lnTo>
                <a:lnTo>
                  <a:pt x="5904485" y="240157"/>
                </a:lnTo>
                <a:cubicBezTo>
                  <a:pt x="5914772" y="240157"/>
                  <a:pt x="5921376" y="238253"/>
                  <a:pt x="5924297" y="234569"/>
                </a:cubicBezTo>
                <a:cubicBezTo>
                  <a:pt x="5927217" y="230760"/>
                  <a:pt x="5928614" y="222378"/>
                  <a:pt x="5928614" y="209297"/>
                </a:cubicBezTo>
                <a:lnTo>
                  <a:pt x="5928614" y="125096"/>
                </a:lnTo>
                <a:cubicBezTo>
                  <a:pt x="5928614" y="115062"/>
                  <a:pt x="5928234" y="108331"/>
                  <a:pt x="5927344" y="105156"/>
                </a:cubicBezTo>
                <a:cubicBezTo>
                  <a:pt x="5926455" y="101855"/>
                  <a:pt x="5924297" y="99315"/>
                  <a:pt x="5920994" y="97282"/>
                </a:cubicBezTo>
                <a:cubicBezTo>
                  <a:pt x="5917692" y="95378"/>
                  <a:pt x="5912104" y="94361"/>
                  <a:pt x="5904485" y="94361"/>
                </a:cubicBezTo>
                <a:close/>
                <a:moveTo>
                  <a:pt x="1716152" y="5688076"/>
                </a:moveTo>
                <a:moveTo>
                  <a:pt x="5591049" y="87757"/>
                </a:moveTo>
                <a:lnTo>
                  <a:pt x="5731129" y="87757"/>
                </a:lnTo>
                <a:lnTo>
                  <a:pt x="5731129" y="94361"/>
                </a:lnTo>
                <a:cubicBezTo>
                  <a:pt x="5723255" y="94361"/>
                  <a:pt x="5718049" y="95123"/>
                  <a:pt x="5715381" y="96774"/>
                </a:cubicBezTo>
                <a:cubicBezTo>
                  <a:pt x="5712841" y="98298"/>
                  <a:pt x="5710683" y="100204"/>
                  <a:pt x="5709286" y="102490"/>
                </a:cubicBezTo>
                <a:cubicBezTo>
                  <a:pt x="5707762" y="104775"/>
                  <a:pt x="5707000" y="112396"/>
                  <a:pt x="5707000" y="125096"/>
                </a:cubicBezTo>
                <a:lnTo>
                  <a:pt x="5707000" y="203581"/>
                </a:lnTo>
                <a:cubicBezTo>
                  <a:pt x="5707000" y="220092"/>
                  <a:pt x="5708397" y="230251"/>
                  <a:pt x="5711190" y="234061"/>
                </a:cubicBezTo>
                <a:cubicBezTo>
                  <a:pt x="5714112" y="237744"/>
                  <a:pt x="5720715" y="239904"/>
                  <a:pt x="5731129" y="240157"/>
                </a:cubicBezTo>
                <a:lnTo>
                  <a:pt x="5731129" y="290704"/>
                </a:lnTo>
                <a:lnTo>
                  <a:pt x="5724526" y="290704"/>
                </a:lnTo>
                <a:cubicBezTo>
                  <a:pt x="5724017" y="281179"/>
                  <a:pt x="5721731" y="272923"/>
                  <a:pt x="5717414" y="265811"/>
                </a:cubicBezTo>
                <a:cubicBezTo>
                  <a:pt x="5713223" y="258826"/>
                  <a:pt x="5707380" y="253873"/>
                  <a:pt x="5699888" y="250953"/>
                </a:cubicBezTo>
                <a:cubicBezTo>
                  <a:pt x="5692394" y="248031"/>
                  <a:pt x="5681218" y="246635"/>
                  <a:pt x="5666614" y="246635"/>
                </a:cubicBezTo>
                <a:lnTo>
                  <a:pt x="5625719" y="246635"/>
                </a:lnTo>
                <a:cubicBezTo>
                  <a:pt x="5612892" y="246635"/>
                  <a:pt x="5602987" y="247778"/>
                  <a:pt x="5595875" y="249936"/>
                </a:cubicBezTo>
                <a:cubicBezTo>
                  <a:pt x="5588636" y="252223"/>
                  <a:pt x="5582666" y="256922"/>
                  <a:pt x="5577840" y="264161"/>
                </a:cubicBezTo>
                <a:cubicBezTo>
                  <a:pt x="5573141" y="271273"/>
                  <a:pt x="5570221" y="280162"/>
                  <a:pt x="5569204" y="290704"/>
                </a:cubicBezTo>
                <a:lnTo>
                  <a:pt x="5562727" y="290704"/>
                </a:lnTo>
                <a:lnTo>
                  <a:pt x="5562727" y="240157"/>
                </a:lnTo>
                <a:cubicBezTo>
                  <a:pt x="5572252" y="239904"/>
                  <a:pt x="5580762" y="236093"/>
                  <a:pt x="5588509" y="228855"/>
                </a:cubicBezTo>
                <a:cubicBezTo>
                  <a:pt x="5596255" y="221742"/>
                  <a:pt x="5603114" y="207646"/>
                  <a:pt x="5609083" y="186817"/>
                </a:cubicBezTo>
                <a:cubicBezTo>
                  <a:pt x="5614925" y="165862"/>
                  <a:pt x="5617846" y="145288"/>
                  <a:pt x="5617846" y="125096"/>
                </a:cubicBezTo>
                <a:cubicBezTo>
                  <a:pt x="5617846" y="105156"/>
                  <a:pt x="5608955" y="94997"/>
                  <a:pt x="5591049" y="94361"/>
                </a:cubicBezTo>
                <a:close/>
                <a:moveTo>
                  <a:pt x="1716152" y="5688076"/>
                </a:moveTo>
                <a:moveTo>
                  <a:pt x="4804411" y="87757"/>
                </a:moveTo>
                <a:lnTo>
                  <a:pt x="4879214" y="87757"/>
                </a:lnTo>
                <a:lnTo>
                  <a:pt x="4879214" y="94361"/>
                </a:lnTo>
                <a:cubicBezTo>
                  <a:pt x="4871466" y="94361"/>
                  <a:pt x="4866260" y="95123"/>
                  <a:pt x="4863592" y="96774"/>
                </a:cubicBezTo>
                <a:cubicBezTo>
                  <a:pt x="4860926" y="98298"/>
                  <a:pt x="4858893" y="100204"/>
                  <a:pt x="4857369" y="102490"/>
                </a:cubicBezTo>
                <a:cubicBezTo>
                  <a:pt x="4855846" y="104775"/>
                  <a:pt x="4855084" y="112396"/>
                  <a:pt x="4855084" y="125096"/>
                </a:cubicBezTo>
                <a:lnTo>
                  <a:pt x="4855084" y="144654"/>
                </a:lnTo>
                <a:cubicBezTo>
                  <a:pt x="4855084" y="152273"/>
                  <a:pt x="4855591" y="157480"/>
                  <a:pt x="4856735" y="160021"/>
                </a:cubicBezTo>
                <a:cubicBezTo>
                  <a:pt x="4857877" y="162687"/>
                  <a:pt x="4860417" y="164973"/>
                  <a:pt x="4864354" y="166751"/>
                </a:cubicBezTo>
                <a:cubicBezTo>
                  <a:pt x="4868418" y="168530"/>
                  <a:pt x="4874006" y="169418"/>
                  <a:pt x="4881246" y="169418"/>
                </a:cubicBezTo>
                <a:cubicBezTo>
                  <a:pt x="4893818" y="169418"/>
                  <a:pt x="4905884" y="165990"/>
                  <a:pt x="4917187" y="159005"/>
                </a:cubicBezTo>
                <a:lnTo>
                  <a:pt x="4917187" y="125096"/>
                </a:lnTo>
                <a:cubicBezTo>
                  <a:pt x="4917187" y="114047"/>
                  <a:pt x="4916678" y="107061"/>
                  <a:pt x="4915536" y="103760"/>
                </a:cubicBezTo>
                <a:cubicBezTo>
                  <a:pt x="4914392" y="100585"/>
                  <a:pt x="4912234" y="98298"/>
                  <a:pt x="4908804" y="96774"/>
                </a:cubicBezTo>
                <a:cubicBezTo>
                  <a:pt x="4905376" y="95123"/>
                  <a:pt x="4900168" y="94361"/>
                  <a:pt x="4893184" y="94361"/>
                </a:cubicBezTo>
                <a:lnTo>
                  <a:pt x="4893184" y="87757"/>
                </a:lnTo>
                <a:lnTo>
                  <a:pt x="4970018" y="87757"/>
                </a:lnTo>
                <a:lnTo>
                  <a:pt x="4970018" y="94361"/>
                </a:lnTo>
                <a:cubicBezTo>
                  <a:pt x="4962144" y="94361"/>
                  <a:pt x="4956938" y="95123"/>
                  <a:pt x="4954398" y="96774"/>
                </a:cubicBezTo>
                <a:cubicBezTo>
                  <a:pt x="4951730" y="98298"/>
                  <a:pt x="4949699" y="100204"/>
                  <a:pt x="4948175" y="102490"/>
                </a:cubicBezTo>
                <a:cubicBezTo>
                  <a:pt x="4946651" y="104775"/>
                  <a:pt x="4946015" y="112396"/>
                  <a:pt x="4946015" y="125096"/>
                </a:cubicBezTo>
                <a:lnTo>
                  <a:pt x="4946015" y="209297"/>
                </a:lnTo>
                <a:cubicBezTo>
                  <a:pt x="4946015" y="220346"/>
                  <a:pt x="4946524" y="227330"/>
                  <a:pt x="4947539" y="230505"/>
                </a:cubicBezTo>
                <a:cubicBezTo>
                  <a:pt x="4948683" y="233680"/>
                  <a:pt x="4950968" y="236093"/>
                  <a:pt x="4954398" y="237744"/>
                </a:cubicBezTo>
                <a:cubicBezTo>
                  <a:pt x="4957826" y="239396"/>
                  <a:pt x="4963034" y="240157"/>
                  <a:pt x="4970018" y="240157"/>
                </a:cubicBezTo>
                <a:lnTo>
                  <a:pt x="4970018" y="246635"/>
                </a:lnTo>
                <a:lnTo>
                  <a:pt x="4889374" y="246635"/>
                </a:lnTo>
                <a:lnTo>
                  <a:pt x="4889374" y="240157"/>
                </a:lnTo>
                <a:cubicBezTo>
                  <a:pt x="4898644" y="239904"/>
                  <a:pt x="4904740" y="239268"/>
                  <a:pt x="4907535" y="238380"/>
                </a:cubicBezTo>
                <a:cubicBezTo>
                  <a:pt x="4910328" y="237491"/>
                  <a:pt x="4912741" y="235331"/>
                  <a:pt x="4914519" y="231648"/>
                </a:cubicBezTo>
                <a:cubicBezTo>
                  <a:pt x="4916298" y="228092"/>
                  <a:pt x="4917187" y="220599"/>
                  <a:pt x="4917187" y="209297"/>
                </a:cubicBezTo>
                <a:lnTo>
                  <a:pt x="4917187" y="170435"/>
                </a:lnTo>
                <a:cubicBezTo>
                  <a:pt x="4900168" y="179198"/>
                  <a:pt x="4882262" y="183516"/>
                  <a:pt x="4863465" y="183516"/>
                </a:cubicBezTo>
                <a:cubicBezTo>
                  <a:pt x="4853178" y="183516"/>
                  <a:pt x="4845177" y="182246"/>
                  <a:pt x="4839463" y="179579"/>
                </a:cubicBezTo>
                <a:cubicBezTo>
                  <a:pt x="4833875" y="177038"/>
                  <a:pt x="4830191" y="173991"/>
                  <a:pt x="4828794" y="170561"/>
                </a:cubicBezTo>
                <a:cubicBezTo>
                  <a:pt x="4827271" y="167132"/>
                  <a:pt x="4826509" y="161672"/>
                  <a:pt x="4826509" y="154051"/>
                </a:cubicBezTo>
                <a:lnTo>
                  <a:pt x="4826509" y="125096"/>
                </a:lnTo>
                <a:cubicBezTo>
                  <a:pt x="4826509" y="114809"/>
                  <a:pt x="4826001" y="107950"/>
                  <a:pt x="4825112" y="104775"/>
                </a:cubicBezTo>
                <a:cubicBezTo>
                  <a:pt x="4824223" y="101600"/>
                  <a:pt x="4822064" y="98934"/>
                  <a:pt x="4818889" y="97155"/>
                </a:cubicBezTo>
                <a:cubicBezTo>
                  <a:pt x="4815587" y="95250"/>
                  <a:pt x="4810888" y="94361"/>
                  <a:pt x="4804411" y="94361"/>
                </a:cubicBezTo>
                <a:close/>
                <a:moveTo>
                  <a:pt x="1716152" y="5688076"/>
                </a:moveTo>
                <a:moveTo>
                  <a:pt x="4623054" y="87757"/>
                </a:moveTo>
                <a:lnTo>
                  <a:pt x="4697096" y="87757"/>
                </a:lnTo>
                <a:lnTo>
                  <a:pt x="4697096" y="94235"/>
                </a:lnTo>
                <a:lnTo>
                  <a:pt x="4693413" y="94235"/>
                </a:lnTo>
                <a:cubicBezTo>
                  <a:pt x="4688205" y="94235"/>
                  <a:pt x="4684396" y="95378"/>
                  <a:pt x="4681728" y="97536"/>
                </a:cubicBezTo>
                <a:cubicBezTo>
                  <a:pt x="4679189" y="99823"/>
                  <a:pt x="4677791" y="102617"/>
                  <a:pt x="4677791" y="106046"/>
                </a:cubicBezTo>
                <a:cubicBezTo>
                  <a:pt x="4677791" y="110491"/>
                  <a:pt x="4679697" y="116713"/>
                  <a:pt x="4683506" y="124715"/>
                </a:cubicBezTo>
                <a:lnTo>
                  <a:pt x="4722241" y="204851"/>
                </a:lnTo>
                <a:lnTo>
                  <a:pt x="4757801" y="117094"/>
                </a:lnTo>
                <a:cubicBezTo>
                  <a:pt x="4759706" y="112396"/>
                  <a:pt x="4760723" y="107697"/>
                  <a:pt x="4760723" y="102998"/>
                </a:cubicBezTo>
                <a:cubicBezTo>
                  <a:pt x="4760723" y="100966"/>
                  <a:pt x="4760341" y="99442"/>
                  <a:pt x="4759452" y="98298"/>
                </a:cubicBezTo>
                <a:cubicBezTo>
                  <a:pt x="4758564" y="97029"/>
                  <a:pt x="4757166" y="96012"/>
                  <a:pt x="4755135" y="95378"/>
                </a:cubicBezTo>
                <a:cubicBezTo>
                  <a:pt x="4753229" y="94616"/>
                  <a:pt x="4749674" y="94235"/>
                  <a:pt x="4744721" y="94235"/>
                </a:cubicBezTo>
                <a:lnTo>
                  <a:pt x="4744721" y="87757"/>
                </a:lnTo>
                <a:lnTo>
                  <a:pt x="4796410" y="87757"/>
                </a:lnTo>
                <a:lnTo>
                  <a:pt x="4796410" y="94235"/>
                </a:lnTo>
                <a:cubicBezTo>
                  <a:pt x="4792091" y="94616"/>
                  <a:pt x="4788916" y="95631"/>
                  <a:pt x="4786503" y="97029"/>
                </a:cubicBezTo>
                <a:cubicBezTo>
                  <a:pt x="4784217" y="98298"/>
                  <a:pt x="4781677" y="100966"/>
                  <a:pt x="4778884" y="104775"/>
                </a:cubicBezTo>
                <a:cubicBezTo>
                  <a:pt x="4777867" y="106426"/>
                  <a:pt x="4775963" y="110872"/>
                  <a:pt x="4773041" y="118111"/>
                </a:cubicBezTo>
                <a:lnTo>
                  <a:pt x="4708399" y="276606"/>
                </a:lnTo>
                <a:cubicBezTo>
                  <a:pt x="4702049" y="291973"/>
                  <a:pt x="4693921" y="303530"/>
                  <a:pt x="4683761" y="311405"/>
                </a:cubicBezTo>
                <a:cubicBezTo>
                  <a:pt x="4673727" y="319279"/>
                  <a:pt x="4663949" y="323216"/>
                  <a:pt x="4654551" y="323216"/>
                </a:cubicBezTo>
                <a:cubicBezTo>
                  <a:pt x="4647819" y="323216"/>
                  <a:pt x="4642231" y="321311"/>
                  <a:pt x="4637787" y="317373"/>
                </a:cubicBezTo>
                <a:cubicBezTo>
                  <a:pt x="4633341" y="313436"/>
                  <a:pt x="4631183" y="308865"/>
                  <a:pt x="4631183" y="303785"/>
                </a:cubicBezTo>
                <a:cubicBezTo>
                  <a:pt x="4631183" y="298959"/>
                  <a:pt x="4632834" y="295022"/>
                  <a:pt x="4636009" y="292100"/>
                </a:cubicBezTo>
                <a:cubicBezTo>
                  <a:pt x="4639184" y="289180"/>
                  <a:pt x="4643501" y="287655"/>
                  <a:pt x="4649089" y="287655"/>
                </a:cubicBezTo>
                <a:cubicBezTo>
                  <a:pt x="4652900" y="287655"/>
                  <a:pt x="4658106" y="288925"/>
                  <a:pt x="4664711" y="291466"/>
                </a:cubicBezTo>
                <a:cubicBezTo>
                  <a:pt x="4669283" y="293243"/>
                  <a:pt x="4672203" y="294132"/>
                  <a:pt x="4673347" y="294132"/>
                </a:cubicBezTo>
                <a:cubicBezTo>
                  <a:pt x="4676776" y="294132"/>
                  <a:pt x="4680586" y="292355"/>
                  <a:pt x="4684650" y="288672"/>
                </a:cubicBezTo>
                <a:cubicBezTo>
                  <a:pt x="4688840" y="285116"/>
                  <a:pt x="4692904" y="278257"/>
                  <a:pt x="4697096" y="267971"/>
                </a:cubicBezTo>
                <a:lnTo>
                  <a:pt x="4708399" y="240411"/>
                </a:lnTo>
                <a:lnTo>
                  <a:pt x="4651249" y="120523"/>
                </a:lnTo>
                <a:cubicBezTo>
                  <a:pt x="4649598" y="116967"/>
                  <a:pt x="4646803" y="112523"/>
                  <a:pt x="4642993" y="107188"/>
                </a:cubicBezTo>
                <a:cubicBezTo>
                  <a:pt x="4640073" y="103124"/>
                  <a:pt x="4637660" y="100457"/>
                  <a:pt x="4635881" y="99061"/>
                </a:cubicBezTo>
                <a:cubicBezTo>
                  <a:pt x="4633214" y="97155"/>
                  <a:pt x="4628897" y="95631"/>
                  <a:pt x="4623054" y="94235"/>
                </a:cubicBezTo>
                <a:close/>
                <a:moveTo>
                  <a:pt x="1716152" y="5688076"/>
                </a:moveTo>
                <a:moveTo>
                  <a:pt x="3445002" y="87757"/>
                </a:moveTo>
                <a:lnTo>
                  <a:pt x="3519043" y="87757"/>
                </a:lnTo>
                <a:lnTo>
                  <a:pt x="3519043" y="94235"/>
                </a:lnTo>
                <a:lnTo>
                  <a:pt x="3515361" y="94235"/>
                </a:lnTo>
                <a:cubicBezTo>
                  <a:pt x="3510153" y="94235"/>
                  <a:pt x="3506343" y="95378"/>
                  <a:pt x="3503676" y="97536"/>
                </a:cubicBezTo>
                <a:cubicBezTo>
                  <a:pt x="3501137" y="99823"/>
                  <a:pt x="3499739" y="102617"/>
                  <a:pt x="3499739" y="106046"/>
                </a:cubicBezTo>
                <a:cubicBezTo>
                  <a:pt x="3499739" y="110491"/>
                  <a:pt x="3501644" y="116713"/>
                  <a:pt x="3505454" y="124715"/>
                </a:cubicBezTo>
                <a:lnTo>
                  <a:pt x="3544189" y="204851"/>
                </a:lnTo>
                <a:lnTo>
                  <a:pt x="3579750" y="117094"/>
                </a:lnTo>
                <a:cubicBezTo>
                  <a:pt x="3581654" y="112396"/>
                  <a:pt x="3582671" y="107697"/>
                  <a:pt x="3582671" y="102998"/>
                </a:cubicBezTo>
                <a:cubicBezTo>
                  <a:pt x="3582671" y="100966"/>
                  <a:pt x="3582289" y="99442"/>
                  <a:pt x="3581401" y="98298"/>
                </a:cubicBezTo>
                <a:cubicBezTo>
                  <a:pt x="3580512" y="97029"/>
                  <a:pt x="3579114" y="96012"/>
                  <a:pt x="3577083" y="95378"/>
                </a:cubicBezTo>
                <a:cubicBezTo>
                  <a:pt x="3575177" y="94616"/>
                  <a:pt x="3571622" y="94235"/>
                  <a:pt x="3566668" y="94235"/>
                </a:cubicBezTo>
                <a:lnTo>
                  <a:pt x="3566668" y="87757"/>
                </a:lnTo>
                <a:lnTo>
                  <a:pt x="3618358" y="87757"/>
                </a:lnTo>
                <a:lnTo>
                  <a:pt x="3618358" y="94235"/>
                </a:lnTo>
                <a:cubicBezTo>
                  <a:pt x="3614039" y="94616"/>
                  <a:pt x="3610864" y="95631"/>
                  <a:pt x="3608451" y="97029"/>
                </a:cubicBezTo>
                <a:cubicBezTo>
                  <a:pt x="3606165" y="98298"/>
                  <a:pt x="3603626" y="100966"/>
                  <a:pt x="3600831" y="104775"/>
                </a:cubicBezTo>
                <a:cubicBezTo>
                  <a:pt x="3599815" y="106426"/>
                  <a:pt x="3597911" y="110872"/>
                  <a:pt x="3594989" y="118111"/>
                </a:cubicBezTo>
                <a:lnTo>
                  <a:pt x="3530347" y="276606"/>
                </a:lnTo>
                <a:cubicBezTo>
                  <a:pt x="3523997" y="291973"/>
                  <a:pt x="3515868" y="303530"/>
                  <a:pt x="3505709" y="311405"/>
                </a:cubicBezTo>
                <a:cubicBezTo>
                  <a:pt x="3495676" y="319279"/>
                  <a:pt x="3485897" y="323216"/>
                  <a:pt x="3476499" y="323216"/>
                </a:cubicBezTo>
                <a:cubicBezTo>
                  <a:pt x="3469767" y="323216"/>
                  <a:pt x="3464179" y="321311"/>
                  <a:pt x="3459735" y="317373"/>
                </a:cubicBezTo>
                <a:cubicBezTo>
                  <a:pt x="3455289" y="313436"/>
                  <a:pt x="3453130" y="308865"/>
                  <a:pt x="3453130" y="303785"/>
                </a:cubicBezTo>
                <a:cubicBezTo>
                  <a:pt x="3453130" y="298959"/>
                  <a:pt x="3454781" y="295022"/>
                  <a:pt x="3457956" y="292100"/>
                </a:cubicBezTo>
                <a:cubicBezTo>
                  <a:pt x="3461131" y="289180"/>
                  <a:pt x="3465450" y="287655"/>
                  <a:pt x="3471038" y="287655"/>
                </a:cubicBezTo>
                <a:cubicBezTo>
                  <a:pt x="3474848" y="287655"/>
                  <a:pt x="3480054" y="288925"/>
                  <a:pt x="3486659" y="291466"/>
                </a:cubicBezTo>
                <a:cubicBezTo>
                  <a:pt x="3491230" y="293243"/>
                  <a:pt x="3494151" y="294132"/>
                  <a:pt x="3495294" y="294132"/>
                </a:cubicBezTo>
                <a:cubicBezTo>
                  <a:pt x="3498724" y="294132"/>
                  <a:pt x="3502534" y="292355"/>
                  <a:pt x="3506598" y="288672"/>
                </a:cubicBezTo>
                <a:cubicBezTo>
                  <a:pt x="3510789" y="285116"/>
                  <a:pt x="3514852" y="278257"/>
                  <a:pt x="3519043" y="267971"/>
                </a:cubicBezTo>
                <a:lnTo>
                  <a:pt x="3530347" y="240411"/>
                </a:lnTo>
                <a:lnTo>
                  <a:pt x="3473197" y="120523"/>
                </a:lnTo>
                <a:cubicBezTo>
                  <a:pt x="3471546" y="116967"/>
                  <a:pt x="3468751" y="112523"/>
                  <a:pt x="3464941" y="107188"/>
                </a:cubicBezTo>
                <a:cubicBezTo>
                  <a:pt x="3462021" y="103124"/>
                  <a:pt x="3459735" y="100457"/>
                  <a:pt x="3457829" y="99061"/>
                </a:cubicBezTo>
                <a:cubicBezTo>
                  <a:pt x="3455163" y="97155"/>
                  <a:pt x="3450844" y="95631"/>
                  <a:pt x="3445002" y="94235"/>
                </a:cubicBezTo>
                <a:close/>
                <a:moveTo>
                  <a:pt x="1716152" y="5688076"/>
                </a:moveTo>
                <a:moveTo>
                  <a:pt x="3205100" y="87757"/>
                </a:moveTo>
                <a:lnTo>
                  <a:pt x="3347086" y="87757"/>
                </a:lnTo>
                <a:lnTo>
                  <a:pt x="3347086" y="94361"/>
                </a:lnTo>
                <a:cubicBezTo>
                  <a:pt x="3339212" y="94361"/>
                  <a:pt x="3334004" y="95123"/>
                  <a:pt x="3331464" y="96774"/>
                </a:cubicBezTo>
                <a:cubicBezTo>
                  <a:pt x="3328798" y="98298"/>
                  <a:pt x="3326765" y="100204"/>
                  <a:pt x="3325241" y="102490"/>
                </a:cubicBezTo>
                <a:cubicBezTo>
                  <a:pt x="3323844" y="104775"/>
                  <a:pt x="3323083" y="112396"/>
                  <a:pt x="3323083" y="125096"/>
                </a:cubicBezTo>
                <a:lnTo>
                  <a:pt x="3323083" y="209297"/>
                </a:lnTo>
                <a:cubicBezTo>
                  <a:pt x="3323083" y="221616"/>
                  <a:pt x="3323717" y="228855"/>
                  <a:pt x="3324988" y="231267"/>
                </a:cubicBezTo>
                <a:cubicBezTo>
                  <a:pt x="3326258" y="233680"/>
                  <a:pt x="3328163" y="235712"/>
                  <a:pt x="3330956" y="237491"/>
                </a:cubicBezTo>
                <a:cubicBezTo>
                  <a:pt x="3333624" y="239268"/>
                  <a:pt x="3339085" y="240157"/>
                  <a:pt x="3347086" y="240157"/>
                </a:cubicBezTo>
                <a:lnTo>
                  <a:pt x="3347086" y="246635"/>
                </a:lnTo>
                <a:lnTo>
                  <a:pt x="3264916" y="246635"/>
                </a:lnTo>
                <a:lnTo>
                  <a:pt x="3264916" y="240157"/>
                </a:lnTo>
                <a:cubicBezTo>
                  <a:pt x="3273806" y="240157"/>
                  <a:pt x="3280029" y="239776"/>
                  <a:pt x="3283459" y="238761"/>
                </a:cubicBezTo>
                <a:cubicBezTo>
                  <a:pt x="3286761" y="237872"/>
                  <a:pt x="3289554" y="235712"/>
                  <a:pt x="3291460" y="232156"/>
                </a:cubicBezTo>
                <a:cubicBezTo>
                  <a:pt x="3293491" y="228600"/>
                  <a:pt x="3294380" y="220980"/>
                  <a:pt x="3294380" y="209297"/>
                </a:cubicBezTo>
                <a:lnTo>
                  <a:pt x="3294380" y="99061"/>
                </a:lnTo>
                <a:lnTo>
                  <a:pt x="3241549" y="99061"/>
                </a:lnTo>
                <a:lnTo>
                  <a:pt x="3241549" y="165990"/>
                </a:lnTo>
                <a:cubicBezTo>
                  <a:pt x="3241549" y="191262"/>
                  <a:pt x="3240405" y="209042"/>
                  <a:pt x="3238119" y="219330"/>
                </a:cubicBezTo>
                <a:cubicBezTo>
                  <a:pt x="3235961" y="229490"/>
                  <a:pt x="3231515" y="237110"/>
                  <a:pt x="3224785" y="242062"/>
                </a:cubicBezTo>
                <a:cubicBezTo>
                  <a:pt x="3218180" y="246888"/>
                  <a:pt x="3210561" y="249429"/>
                  <a:pt x="3202051" y="249429"/>
                </a:cubicBezTo>
                <a:cubicBezTo>
                  <a:pt x="3187192" y="249429"/>
                  <a:pt x="3179826" y="243205"/>
                  <a:pt x="3179826" y="231013"/>
                </a:cubicBezTo>
                <a:cubicBezTo>
                  <a:pt x="3179826" y="226823"/>
                  <a:pt x="3180969" y="223393"/>
                  <a:pt x="3183383" y="220726"/>
                </a:cubicBezTo>
                <a:cubicBezTo>
                  <a:pt x="3185796" y="218060"/>
                  <a:pt x="3188843" y="216790"/>
                  <a:pt x="3192653" y="216790"/>
                </a:cubicBezTo>
                <a:cubicBezTo>
                  <a:pt x="3196717" y="216790"/>
                  <a:pt x="3200401" y="218441"/>
                  <a:pt x="3203956" y="221869"/>
                </a:cubicBezTo>
                <a:cubicBezTo>
                  <a:pt x="3208401" y="226187"/>
                  <a:pt x="3211830" y="228347"/>
                  <a:pt x="3214116" y="228347"/>
                </a:cubicBezTo>
                <a:cubicBezTo>
                  <a:pt x="3219324" y="228347"/>
                  <a:pt x="3223134" y="224029"/>
                  <a:pt x="3225547" y="215266"/>
                </a:cubicBezTo>
                <a:cubicBezTo>
                  <a:pt x="3227833" y="206630"/>
                  <a:pt x="3229102" y="191262"/>
                  <a:pt x="3229102" y="169418"/>
                </a:cubicBezTo>
                <a:lnTo>
                  <a:pt x="3229102" y="134367"/>
                </a:lnTo>
                <a:cubicBezTo>
                  <a:pt x="3229102" y="116332"/>
                  <a:pt x="3227705" y="105411"/>
                  <a:pt x="3225165" y="101473"/>
                </a:cubicBezTo>
                <a:cubicBezTo>
                  <a:pt x="3222499" y="97536"/>
                  <a:pt x="3215894" y="95123"/>
                  <a:pt x="3205100" y="94361"/>
                </a:cubicBezTo>
                <a:close/>
                <a:moveTo>
                  <a:pt x="1716152" y="5688076"/>
                </a:moveTo>
                <a:moveTo>
                  <a:pt x="2869185" y="87757"/>
                </a:moveTo>
                <a:lnTo>
                  <a:pt x="3009265" y="87757"/>
                </a:lnTo>
                <a:lnTo>
                  <a:pt x="3009265" y="94361"/>
                </a:lnTo>
                <a:cubicBezTo>
                  <a:pt x="3001391" y="94361"/>
                  <a:pt x="2996185" y="95123"/>
                  <a:pt x="2993517" y="96774"/>
                </a:cubicBezTo>
                <a:cubicBezTo>
                  <a:pt x="2990977" y="98298"/>
                  <a:pt x="2988818" y="100204"/>
                  <a:pt x="2987422" y="102490"/>
                </a:cubicBezTo>
                <a:cubicBezTo>
                  <a:pt x="2985898" y="104775"/>
                  <a:pt x="2985136" y="112396"/>
                  <a:pt x="2985136" y="125096"/>
                </a:cubicBezTo>
                <a:lnTo>
                  <a:pt x="2985136" y="203581"/>
                </a:lnTo>
                <a:cubicBezTo>
                  <a:pt x="2985136" y="220092"/>
                  <a:pt x="2986533" y="230251"/>
                  <a:pt x="2989326" y="234061"/>
                </a:cubicBezTo>
                <a:cubicBezTo>
                  <a:pt x="2992248" y="237744"/>
                  <a:pt x="2998851" y="239904"/>
                  <a:pt x="3009265" y="240157"/>
                </a:cubicBezTo>
                <a:lnTo>
                  <a:pt x="3009265" y="290704"/>
                </a:lnTo>
                <a:lnTo>
                  <a:pt x="3002662" y="290704"/>
                </a:lnTo>
                <a:cubicBezTo>
                  <a:pt x="3002153" y="281179"/>
                  <a:pt x="2999867" y="272923"/>
                  <a:pt x="2995550" y="265811"/>
                </a:cubicBezTo>
                <a:cubicBezTo>
                  <a:pt x="2991359" y="258826"/>
                  <a:pt x="2985516" y="253873"/>
                  <a:pt x="2978024" y="250953"/>
                </a:cubicBezTo>
                <a:cubicBezTo>
                  <a:pt x="2970530" y="248031"/>
                  <a:pt x="2959354" y="246635"/>
                  <a:pt x="2944750" y="246635"/>
                </a:cubicBezTo>
                <a:lnTo>
                  <a:pt x="2903855" y="246635"/>
                </a:lnTo>
                <a:cubicBezTo>
                  <a:pt x="2891028" y="246635"/>
                  <a:pt x="2881123" y="247778"/>
                  <a:pt x="2874011" y="249936"/>
                </a:cubicBezTo>
                <a:cubicBezTo>
                  <a:pt x="2866772" y="252223"/>
                  <a:pt x="2860802" y="256922"/>
                  <a:pt x="2855976" y="264161"/>
                </a:cubicBezTo>
                <a:cubicBezTo>
                  <a:pt x="2851277" y="271273"/>
                  <a:pt x="2848356" y="280162"/>
                  <a:pt x="2847340" y="290704"/>
                </a:cubicBezTo>
                <a:lnTo>
                  <a:pt x="2840864" y="290704"/>
                </a:lnTo>
                <a:lnTo>
                  <a:pt x="2840864" y="240157"/>
                </a:lnTo>
                <a:cubicBezTo>
                  <a:pt x="2850389" y="239904"/>
                  <a:pt x="2858898" y="236093"/>
                  <a:pt x="2866644" y="228855"/>
                </a:cubicBezTo>
                <a:cubicBezTo>
                  <a:pt x="2874391" y="221742"/>
                  <a:pt x="2881250" y="207646"/>
                  <a:pt x="2887218" y="186817"/>
                </a:cubicBezTo>
                <a:cubicBezTo>
                  <a:pt x="2893061" y="165862"/>
                  <a:pt x="2895981" y="145288"/>
                  <a:pt x="2895981" y="125096"/>
                </a:cubicBezTo>
                <a:cubicBezTo>
                  <a:pt x="2895981" y="105156"/>
                  <a:pt x="2887091" y="94997"/>
                  <a:pt x="2869185" y="94361"/>
                </a:cubicBezTo>
                <a:close/>
                <a:moveTo>
                  <a:pt x="1716152" y="5688076"/>
                </a:moveTo>
                <a:moveTo>
                  <a:pt x="2519680" y="87757"/>
                </a:moveTo>
                <a:lnTo>
                  <a:pt x="2596516" y="87757"/>
                </a:lnTo>
                <a:lnTo>
                  <a:pt x="2596516" y="94361"/>
                </a:lnTo>
                <a:cubicBezTo>
                  <a:pt x="2588768" y="94361"/>
                  <a:pt x="2583561" y="95123"/>
                  <a:pt x="2580894" y="96774"/>
                </a:cubicBezTo>
                <a:cubicBezTo>
                  <a:pt x="2578228" y="98298"/>
                  <a:pt x="2576196" y="100204"/>
                  <a:pt x="2574672" y="102490"/>
                </a:cubicBezTo>
                <a:cubicBezTo>
                  <a:pt x="2573148" y="104775"/>
                  <a:pt x="2572386" y="112396"/>
                  <a:pt x="2572386" y="125096"/>
                </a:cubicBezTo>
                <a:lnTo>
                  <a:pt x="2572386" y="197740"/>
                </a:lnTo>
                <a:lnTo>
                  <a:pt x="2641092" y="118237"/>
                </a:lnTo>
                <a:cubicBezTo>
                  <a:pt x="2640839" y="109348"/>
                  <a:pt x="2639188" y="103251"/>
                  <a:pt x="2636013" y="99696"/>
                </a:cubicBezTo>
                <a:cubicBezTo>
                  <a:pt x="2632964" y="96267"/>
                  <a:pt x="2627630" y="94488"/>
                  <a:pt x="2619884" y="94361"/>
                </a:cubicBezTo>
                <a:lnTo>
                  <a:pt x="2619884" y="87757"/>
                </a:lnTo>
                <a:lnTo>
                  <a:pt x="2693798" y="87757"/>
                </a:lnTo>
                <a:lnTo>
                  <a:pt x="2693798" y="94361"/>
                </a:lnTo>
                <a:cubicBezTo>
                  <a:pt x="2686051" y="94361"/>
                  <a:pt x="2680843" y="95123"/>
                  <a:pt x="2678176" y="96774"/>
                </a:cubicBezTo>
                <a:cubicBezTo>
                  <a:pt x="2675510" y="98298"/>
                  <a:pt x="2673477" y="100204"/>
                  <a:pt x="2671953" y="102490"/>
                </a:cubicBezTo>
                <a:cubicBezTo>
                  <a:pt x="2670429" y="104775"/>
                  <a:pt x="2669667" y="112396"/>
                  <a:pt x="2669667" y="125096"/>
                </a:cubicBezTo>
                <a:lnTo>
                  <a:pt x="2669667" y="209297"/>
                </a:lnTo>
                <a:cubicBezTo>
                  <a:pt x="2669667" y="221616"/>
                  <a:pt x="2670302" y="228855"/>
                  <a:pt x="2671573" y="231267"/>
                </a:cubicBezTo>
                <a:cubicBezTo>
                  <a:pt x="2672842" y="233680"/>
                  <a:pt x="2674875" y="235712"/>
                  <a:pt x="2677541" y="237491"/>
                </a:cubicBezTo>
                <a:cubicBezTo>
                  <a:pt x="2680336" y="239268"/>
                  <a:pt x="2685669" y="240157"/>
                  <a:pt x="2693798" y="240157"/>
                </a:cubicBezTo>
                <a:lnTo>
                  <a:pt x="2693798" y="246635"/>
                </a:lnTo>
                <a:lnTo>
                  <a:pt x="2616962" y="246635"/>
                </a:lnTo>
                <a:lnTo>
                  <a:pt x="2616962" y="240157"/>
                </a:lnTo>
                <a:cubicBezTo>
                  <a:pt x="2626614" y="240157"/>
                  <a:pt x="2632964" y="238380"/>
                  <a:pt x="2636266" y="234950"/>
                </a:cubicBezTo>
                <a:cubicBezTo>
                  <a:pt x="2639441" y="231394"/>
                  <a:pt x="2641092" y="222886"/>
                  <a:pt x="2641092" y="209297"/>
                </a:cubicBezTo>
                <a:lnTo>
                  <a:pt x="2641092" y="134621"/>
                </a:lnTo>
                <a:lnTo>
                  <a:pt x="2572386" y="214123"/>
                </a:lnTo>
                <a:cubicBezTo>
                  <a:pt x="2572640" y="224029"/>
                  <a:pt x="2574036" y="230760"/>
                  <a:pt x="2576577" y="234442"/>
                </a:cubicBezTo>
                <a:cubicBezTo>
                  <a:pt x="2579117" y="238125"/>
                  <a:pt x="2584578" y="240030"/>
                  <a:pt x="2593086" y="240157"/>
                </a:cubicBezTo>
                <a:lnTo>
                  <a:pt x="2593086" y="246635"/>
                </a:lnTo>
                <a:lnTo>
                  <a:pt x="2519680" y="246635"/>
                </a:lnTo>
                <a:lnTo>
                  <a:pt x="2519680" y="240157"/>
                </a:lnTo>
                <a:cubicBezTo>
                  <a:pt x="2529967" y="240157"/>
                  <a:pt x="2536572" y="238253"/>
                  <a:pt x="2539492" y="234569"/>
                </a:cubicBezTo>
                <a:cubicBezTo>
                  <a:pt x="2542413" y="230760"/>
                  <a:pt x="2543811" y="222378"/>
                  <a:pt x="2543811" y="209297"/>
                </a:cubicBezTo>
                <a:lnTo>
                  <a:pt x="2543811" y="125096"/>
                </a:lnTo>
                <a:cubicBezTo>
                  <a:pt x="2543811" y="112649"/>
                  <a:pt x="2543175" y="105411"/>
                  <a:pt x="2541905" y="103124"/>
                </a:cubicBezTo>
                <a:cubicBezTo>
                  <a:pt x="2540636" y="100838"/>
                  <a:pt x="2538730" y="98806"/>
                  <a:pt x="2536063" y="97029"/>
                </a:cubicBezTo>
                <a:cubicBezTo>
                  <a:pt x="2533397" y="95250"/>
                  <a:pt x="2527936" y="94361"/>
                  <a:pt x="2519680" y="94361"/>
                </a:cubicBezTo>
                <a:close/>
                <a:moveTo>
                  <a:pt x="1716152" y="5688076"/>
                </a:moveTo>
                <a:moveTo>
                  <a:pt x="1825498" y="87757"/>
                </a:moveTo>
                <a:lnTo>
                  <a:pt x="1962786" y="87757"/>
                </a:lnTo>
                <a:lnTo>
                  <a:pt x="1969771" y="130811"/>
                </a:lnTo>
                <a:lnTo>
                  <a:pt x="1961897" y="130811"/>
                </a:lnTo>
                <a:cubicBezTo>
                  <a:pt x="1960499" y="122174"/>
                  <a:pt x="1958213" y="115443"/>
                  <a:pt x="1955038" y="110617"/>
                </a:cubicBezTo>
                <a:cubicBezTo>
                  <a:pt x="1951736" y="105918"/>
                  <a:pt x="1948054" y="102871"/>
                  <a:pt x="1943862" y="101347"/>
                </a:cubicBezTo>
                <a:cubicBezTo>
                  <a:pt x="1939672" y="99823"/>
                  <a:pt x="1932686" y="99061"/>
                  <a:pt x="1922527" y="99061"/>
                </a:cubicBezTo>
                <a:lnTo>
                  <a:pt x="1908684" y="99061"/>
                </a:lnTo>
                <a:lnTo>
                  <a:pt x="1908684" y="209297"/>
                </a:lnTo>
                <a:cubicBezTo>
                  <a:pt x="1908684" y="221107"/>
                  <a:pt x="1909446" y="228600"/>
                  <a:pt x="1910842" y="231775"/>
                </a:cubicBezTo>
                <a:cubicBezTo>
                  <a:pt x="1912367" y="234950"/>
                  <a:pt x="1914653" y="237110"/>
                  <a:pt x="1917828" y="238125"/>
                </a:cubicBezTo>
                <a:cubicBezTo>
                  <a:pt x="1921129" y="239142"/>
                  <a:pt x="1928496" y="239904"/>
                  <a:pt x="1940053" y="240157"/>
                </a:cubicBezTo>
                <a:lnTo>
                  <a:pt x="1940053" y="246635"/>
                </a:lnTo>
                <a:lnTo>
                  <a:pt x="1853692" y="246635"/>
                </a:lnTo>
                <a:lnTo>
                  <a:pt x="1853692" y="240157"/>
                </a:lnTo>
                <a:cubicBezTo>
                  <a:pt x="1864868" y="239904"/>
                  <a:pt x="1871980" y="238125"/>
                  <a:pt x="1875155" y="234823"/>
                </a:cubicBezTo>
                <a:cubicBezTo>
                  <a:pt x="1878330" y="231522"/>
                  <a:pt x="1879854" y="223012"/>
                  <a:pt x="1879854" y="209297"/>
                </a:cubicBezTo>
                <a:lnTo>
                  <a:pt x="1879854" y="99061"/>
                </a:lnTo>
                <a:lnTo>
                  <a:pt x="1865758" y="99061"/>
                </a:lnTo>
                <a:cubicBezTo>
                  <a:pt x="1855724" y="99061"/>
                  <a:pt x="1848993" y="99696"/>
                  <a:pt x="1845437" y="100838"/>
                </a:cubicBezTo>
                <a:cubicBezTo>
                  <a:pt x="1841881" y="102109"/>
                  <a:pt x="1838325" y="105030"/>
                  <a:pt x="1835150" y="109601"/>
                </a:cubicBezTo>
                <a:cubicBezTo>
                  <a:pt x="1831848" y="114047"/>
                  <a:pt x="1829054" y="121159"/>
                  <a:pt x="1826642" y="130811"/>
                </a:cubicBezTo>
                <a:lnTo>
                  <a:pt x="1818894" y="130811"/>
                </a:lnTo>
                <a:close/>
                <a:moveTo>
                  <a:pt x="1716152" y="5688076"/>
                </a:moveTo>
                <a:moveTo>
                  <a:pt x="1125729" y="87757"/>
                </a:moveTo>
                <a:lnTo>
                  <a:pt x="1257300" y="87757"/>
                </a:lnTo>
                <a:lnTo>
                  <a:pt x="1263778" y="131192"/>
                </a:lnTo>
                <a:lnTo>
                  <a:pt x="1256158" y="131192"/>
                </a:lnTo>
                <a:cubicBezTo>
                  <a:pt x="1251712" y="116841"/>
                  <a:pt x="1247267" y="107823"/>
                  <a:pt x="1242823" y="104394"/>
                </a:cubicBezTo>
                <a:cubicBezTo>
                  <a:pt x="1238378" y="100838"/>
                  <a:pt x="1228979" y="99061"/>
                  <a:pt x="1214629" y="99061"/>
                </a:cubicBezTo>
                <a:lnTo>
                  <a:pt x="1180973" y="99061"/>
                </a:lnTo>
                <a:lnTo>
                  <a:pt x="1180973" y="209297"/>
                </a:lnTo>
                <a:cubicBezTo>
                  <a:pt x="1180973" y="221616"/>
                  <a:pt x="1181609" y="228855"/>
                  <a:pt x="1182879" y="231267"/>
                </a:cubicBezTo>
                <a:cubicBezTo>
                  <a:pt x="1184148" y="233680"/>
                  <a:pt x="1186180" y="235712"/>
                  <a:pt x="1188848" y="237491"/>
                </a:cubicBezTo>
                <a:cubicBezTo>
                  <a:pt x="1191642" y="239268"/>
                  <a:pt x="1196975" y="240157"/>
                  <a:pt x="1205104" y="240157"/>
                </a:cubicBezTo>
                <a:lnTo>
                  <a:pt x="1205104" y="246635"/>
                </a:lnTo>
                <a:lnTo>
                  <a:pt x="1125729" y="246635"/>
                </a:lnTo>
                <a:lnTo>
                  <a:pt x="1125729" y="240157"/>
                </a:lnTo>
                <a:cubicBezTo>
                  <a:pt x="1137031" y="239904"/>
                  <a:pt x="1144271" y="238253"/>
                  <a:pt x="1147573" y="234950"/>
                </a:cubicBezTo>
                <a:cubicBezTo>
                  <a:pt x="1150748" y="231648"/>
                  <a:pt x="1152398" y="223140"/>
                  <a:pt x="1152398" y="209297"/>
                </a:cubicBezTo>
                <a:lnTo>
                  <a:pt x="1152398" y="125096"/>
                </a:lnTo>
                <a:cubicBezTo>
                  <a:pt x="1152398" y="113792"/>
                  <a:pt x="1151763" y="106680"/>
                  <a:pt x="1150493" y="103505"/>
                </a:cubicBezTo>
                <a:cubicBezTo>
                  <a:pt x="1149223" y="100330"/>
                  <a:pt x="1147065" y="98044"/>
                  <a:pt x="1143890" y="96648"/>
                </a:cubicBezTo>
                <a:cubicBezTo>
                  <a:pt x="1140587" y="95250"/>
                  <a:pt x="1134618" y="94488"/>
                  <a:pt x="1125729" y="94361"/>
                </a:cubicBezTo>
                <a:close/>
                <a:moveTo>
                  <a:pt x="1716152" y="5688076"/>
                </a:moveTo>
                <a:moveTo>
                  <a:pt x="5342001" y="85853"/>
                </a:moveTo>
                <a:cubicBezTo>
                  <a:pt x="5351526" y="85853"/>
                  <a:pt x="5359019" y="88647"/>
                  <a:pt x="5364735" y="94235"/>
                </a:cubicBezTo>
                <a:cubicBezTo>
                  <a:pt x="5370450" y="99949"/>
                  <a:pt x="5375911" y="109855"/>
                  <a:pt x="5381117" y="124334"/>
                </a:cubicBezTo>
                <a:cubicBezTo>
                  <a:pt x="5386198" y="138176"/>
                  <a:pt x="5391786" y="147067"/>
                  <a:pt x="5398009" y="151257"/>
                </a:cubicBezTo>
                <a:cubicBezTo>
                  <a:pt x="5404231" y="155448"/>
                  <a:pt x="5411978" y="157480"/>
                  <a:pt x="5421250" y="157480"/>
                </a:cubicBezTo>
                <a:lnTo>
                  <a:pt x="5421250" y="131446"/>
                </a:lnTo>
                <a:cubicBezTo>
                  <a:pt x="5421250" y="116586"/>
                  <a:pt x="5419726" y="106935"/>
                  <a:pt x="5416677" y="102490"/>
                </a:cubicBezTo>
                <a:cubicBezTo>
                  <a:pt x="5413502" y="98172"/>
                  <a:pt x="5406772" y="95378"/>
                  <a:pt x="5396485" y="94361"/>
                </a:cubicBezTo>
                <a:lnTo>
                  <a:pt x="5396485" y="87757"/>
                </a:lnTo>
                <a:lnTo>
                  <a:pt x="5474843" y="87757"/>
                </a:lnTo>
                <a:lnTo>
                  <a:pt x="5474843" y="94361"/>
                </a:lnTo>
                <a:cubicBezTo>
                  <a:pt x="5464302" y="95505"/>
                  <a:pt x="5457572" y="98298"/>
                  <a:pt x="5454524" y="102743"/>
                </a:cubicBezTo>
                <a:cubicBezTo>
                  <a:pt x="5451476" y="107061"/>
                  <a:pt x="5449951" y="116713"/>
                  <a:pt x="5449951" y="131446"/>
                </a:cubicBezTo>
                <a:lnTo>
                  <a:pt x="5449951" y="157480"/>
                </a:lnTo>
                <a:cubicBezTo>
                  <a:pt x="5459096" y="157480"/>
                  <a:pt x="5466842" y="155448"/>
                  <a:pt x="5473065" y="151257"/>
                </a:cubicBezTo>
                <a:cubicBezTo>
                  <a:pt x="5479289" y="147067"/>
                  <a:pt x="5484876" y="138176"/>
                  <a:pt x="5489829" y="124334"/>
                </a:cubicBezTo>
                <a:cubicBezTo>
                  <a:pt x="5496179" y="106554"/>
                  <a:pt x="5502656" y="95759"/>
                  <a:pt x="5509388" y="91822"/>
                </a:cubicBezTo>
                <a:cubicBezTo>
                  <a:pt x="5516118" y="87885"/>
                  <a:pt x="5522596" y="85853"/>
                  <a:pt x="5528691" y="85853"/>
                </a:cubicBezTo>
                <a:cubicBezTo>
                  <a:pt x="5535550" y="85853"/>
                  <a:pt x="5540756" y="87376"/>
                  <a:pt x="5544186" y="90551"/>
                </a:cubicBezTo>
                <a:cubicBezTo>
                  <a:pt x="5547741" y="93726"/>
                  <a:pt x="5549519" y="97410"/>
                  <a:pt x="5549519" y="101600"/>
                </a:cubicBezTo>
                <a:cubicBezTo>
                  <a:pt x="5549519" y="106046"/>
                  <a:pt x="5548250" y="109855"/>
                  <a:pt x="5545583" y="112904"/>
                </a:cubicBezTo>
                <a:cubicBezTo>
                  <a:pt x="5542915" y="116079"/>
                  <a:pt x="5539233" y="117603"/>
                  <a:pt x="5534661" y="117603"/>
                </a:cubicBezTo>
                <a:cubicBezTo>
                  <a:pt x="5531739" y="117603"/>
                  <a:pt x="5527676" y="116586"/>
                  <a:pt x="5522468" y="114428"/>
                </a:cubicBezTo>
                <a:cubicBezTo>
                  <a:pt x="5518913" y="113157"/>
                  <a:pt x="5516118" y="112396"/>
                  <a:pt x="5514214" y="112396"/>
                </a:cubicBezTo>
                <a:cubicBezTo>
                  <a:pt x="5510785" y="112396"/>
                  <a:pt x="5508244" y="113538"/>
                  <a:pt x="5506466" y="115951"/>
                </a:cubicBezTo>
                <a:cubicBezTo>
                  <a:pt x="5504815" y="118365"/>
                  <a:pt x="5502402" y="123317"/>
                  <a:pt x="5499481" y="130811"/>
                </a:cubicBezTo>
                <a:cubicBezTo>
                  <a:pt x="5493131" y="146686"/>
                  <a:pt x="5486527" y="156211"/>
                  <a:pt x="5479542" y="159259"/>
                </a:cubicBezTo>
                <a:cubicBezTo>
                  <a:pt x="5485512" y="159640"/>
                  <a:pt x="5490973" y="162306"/>
                  <a:pt x="5495926" y="167132"/>
                </a:cubicBezTo>
                <a:cubicBezTo>
                  <a:pt x="5500878" y="172086"/>
                  <a:pt x="5508499" y="184786"/>
                  <a:pt x="5518786" y="205486"/>
                </a:cubicBezTo>
                <a:cubicBezTo>
                  <a:pt x="5526151" y="220092"/>
                  <a:pt x="5531866" y="229362"/>
                  <a:pt x="5536058" y="233299"/>
                </a:cubicBezTo>
                <a:cubicBezTo>
                  <a:pt x="5540122" y="237363"/>
                  <a:pt x="5546344" y="239649"/>
                  <a:pt x="5554346" y="240157"/>
                </a:cubicBezTo>
                <a:lnTo>
                  <a:pt x="5554346" y="246635"/>
                </a:lnTo>
                <a:lnTo>
                  <a:pt x="5507610" y="246635"/>
                </a:lnTo>
                <a:lnTo>
                  <a:pt x="5477764" y="188976"/>
                </a:lnTo>
                <a:cubicBezTo>
                  <a:pt x="5471796" y="177673"/>
                  <a:pt x="5467604" y="171197"/>
                  <a:pt x="5465191" y="169418"/>
                </a:cubicBezTo>
                <a:cubicBezTo>
                  <a:pt x="5462651" y="167767"/>
                  <a:pt x="5457572" y="166879"/>
                  <a:pt x="5449951" y="166879"/>
                </a:cubicBezTo>
                <a:lnTo>
                  <a:pt x="5449951" y="202947"/>
                </a:lnTo>
                <a:cubicBezTo>
                  <a:pt x="5449951" y="219456"/>
                  <a:pt x="5451729" y="229490"/>
                  <a:pt x="5455159" y="233046"/>
                </a:cubicBezTo>
                <a:cubicBezTo>
                  <a:pt x="5458588" y="236474"/>
                  <a:pt x="5465064" y="238887"/>
                  <a:pt x="5474843" y="240157"/>
                </a:cubicBezTo>
                <a:lnTo>
                  <a:pt x="5474843" y="246635"/>
                </a:lnTo>
                <a:lnTo>
                  <a:pt x="5396485" y="246635"/>
                </a:lnTo>
                <a:lnTo>
                  <a:pt x="5396485" y="240157"/>
                </a:lnTo>
                <a:cubicBezTo>
                  <a:pt x="5407152" y="239142"/>
                  <a:pt x="5414011" y="236348"/>
                  <a:pt x="5416931" y="231648"/>
                </a:cubicBezTo>
                <a:cubicBezTo>
                  <a:pt x="5419726" y="226949"/>
                  <a:pt x="5421250" y="217298"/>
                  <a:pt x="5421250" y="202947"/>
                </a:cubicBezTo>
                <a:lnTo>
                  <a:pt x="5421250" y="166879"/>
                </a:lnTo>
                <a:cubicBezTo>
                  <a:pt x="5413629" y="166879"/>
                  <a:pt x="5408550" y="167767"/>
                  <a:pt x="5406010" y="169418"/>
                </a:cubicBezTo>
                <a:cubicBezTo>
                  <a:pt x="5403597" y="171197"/>
                  <a:pt x="5399405" y="177673"/>
                  <a:pt x="5393437" y="188976"/>
                </a:cubicBezTo>
                <a:lnTo>
                  <a:pt x="5363718" y="246635"/>
                </a:lnTo>
                <a:lnTo>
                  <a:pt x="5316855" y="246635"/>
                </a:lnTo>
                <a:lnTo>
                  <a:pt x="5316855" y="240157"/>
                </a:lnTo>
                <a:cubicBezTo>
                  <a:pt x="5324984" y="239649"/>
                  <a:pt x="5331079" y="237363"/>
                  <a:pt x="5335271" y="233299"/>
                </a:cubicBezTo>
                <a:cubicBezTo>
                  <a:pt x="5339335" y="229362"/>
                  <a:pt x="5345050" y="220218"/>
                  <a:pt x="5352035" y="205994"/>
                </a:cubicBezTo>
                <a:cubicBezTo>
                  <a:pt x="5362829" y="184405"/>
                  <a:pt x="5370703" y="171323"/>
                  <a:pt x="5375656" y="166751"/>
                </a:cubicBezTo>
                <a:cubicBezTo>
                  <a:pt x="5380610" y="162180"/>
                  <a:pt x="5385943" y="159640"/>
                  <a:pt x="5391786" y="159259"/>
                </a:cubicBezTo>
                <a:cubicBezTo>
                  <a:pt x="5384674" y="156211"/>
                  <a:pt x="5378069" y="146686"/>
                  <a:pt x="5371847" y="130811"/>
                </a:cubicBezTo>
                <a:cubicBezTo>
                  <a:pt x="5368799" y="123317"/>
                  <a:pt x="5366386" y="118365"/>
                  <a:pt x="5364735" y="115951"/>
                </a:cubicBezTo>
                <a:cubicBezTo>
                  <a:pt x="5362956" y="113538"/>
                  <a:pt x="5360543" y="112396"/>
                  <a:pt x="5357623" y="112396"/>
                </a:cubicBezTo>
                <a:cubicBezTo>
                  <a:pt x="5355337" y="112396"/>
                  <a:pt x="5352289" y="113157"/>
                  <a:pt x="5348733" y="114428"/>
                </a:cubicBezTo>
                <a:cubicBezTo>
                  <a:pt x="5343526" y="116586"/>
                  <a:pt x="5339462" y="117603"/>
                  <a:pt x="5336667" y="117603"/>
                </a:cubicBezTo>
                <a:cubicBezTo>
                  <a:pt x="5331968" y="117603"/>
                  <a:pt x="5328286" y="116079"/>
                  <a:pt x="5325746" y="112904"/>
                </a:cubicBezTo>
                <a:cubicBezTo>
                  <a:pt x="5323078" y="109855"/>
                  <a:pt x="5321681" y="106046"/>
                  <a:pt x="5321681" y="101600"/>
                </a:cubicBezTo>
                <a:cubicBezTo>
                  <a:pt x="5321681" y="96521"/>
                  <a:pt x="5323714" y="92711"/>
                  <a:pt x="5327777" y="89917"/>
                </a:cubicBezTo>
                <a:cubicBezTo>
                  <a:pt x="5331841" y="87249"/>
                  <a:pt x="5336540" y="85853"/>
                  <a:pt x="5342001" y="85853"/>
                </a:cubicBezTo>
                <a:close/>
                <a:moveTo>
                  <a:pt x="1718056" y="5688076"/>
                </a:moveTo>
                <a:moveTo>
                  <a:pt x="3763773" y="85853"/>
                </a:moveTo>
                <a:cubicBezTo>
                  <a:pt x="3769996" y="85853"/>
                  <a:pt x="3774949" y="87376"/>
                  <a:pt x="3778631" y="90424"/>
                </a:cubicBezTo>
                <a:cubicBezTo>
                  <a:pt x="3782314" y="93346"/>
                  <a:pt x="3784219" y="97282"/>
                  <a:pt x="3784219" y="102236"/>
                </a:cubicBezTo>
                <a:cubicBezTo>
                  <a:pt x="3784219" y="106173"/>
                  <a:pt x="3782823" y="109601"/>
                  <a:pt x="3780155" y="112523"/>
                </a:cubicBezTo>
                <a:cubicBezTo>
                  <a:pt x="3777615" y="115317"/>
                  <a:pt x="3773805" y="116713"/>
                  <a:pt x="3769106" y="116713"/>
                </a:cubicBezTo>
                <a:cubicBezTo>
                  <a:pt x="3766566" y="116713"/>
                  <a:pt x="3763391" y="116079"/>
                  <a:pt x="3759581" y="114681"/>
                </a:cubicBezTo>
                <a:cubicBezTo>
                  <a:pt x="3754755" y="112904"/>
                  <a:pt x="3751073" y="112015"/>
                  <a:pt x="3748533" y="112015"/>
                </a:cubicBezTo>
                <a:cubicBezTo>
                  <a:pt x="3743199" y="112015"/>
                  <a:pt x="3738753" y="116586"/>
                  <a:pt x="3735325" y="125730"/>
                </a:cubicBezTo>
                <a:cubicBezTo>
                  <a:pt x="3731388" y="136272"/>
                  <a:pt x="3728466" y="143003"/>
                  <a:pt x="3726689" y="146178"/>
                </a:cubicBezTo>
                <a:cubicBezTo>
                  <a:pt x="3724784" y="149225"/>
                  <a:pt x="3721227" y="153290"/>
                  <a:pt x="3716021" y="158369"/>
                </a:cubicBezTo>
                <a:cubicBezTo>
                  <a:pt x="3719703" y="159386"/>
                  <a:pt x="3723514" y="162053"/>
                  <a:pt x="3727704" y="166371"/>
                </a:cubicBezTo>
                <a:cubicBezTo>
                  <a:pt x="3732023" y="170561"/>
                  <a:pt x="3739769" y="182754"/>
                  <a:pt x="3751200" y="202947"/>
                </a:cubicBezTo>
                <a:cubicBezTo>
                  <a:pt x="3760343" y="218948"/>
                  <a:pt x="3767201" y="229109"/>
                  <a:pt x="3771774" y="233426"/>
                </a:cubicBezTo>
                <a:cubicBezTo>
                  <a:pt x="3776346" y="237744"/>
                  <a:pt x="3782950" y="239904"/>
                  <a:pt x="3791713" y="240157"/>
                </a:cubicBezTo>
                <a:lnTo>
                  <a:pt x="3791713" y="246635"/>
                </a:lnTo>
                <a:lnTo>
                  <a:pt x="3744850" y="246635"/>
                </a:lnTo>
                <a:cubicBezTo>
                  <a:pt x="3730244" y="225425"/>
                  <a:pt x="3717164" y="203836"/>
                  <a:pt x="3705352" y="181611"/>
                </a:cubicBezTo>
                <a:cubicBezTo>
                  <a:pt x="3702559" y="176530"/>
                  <a:pt x="3700018" y="172721"/>
                  <a:pt x="3697733" y="170180"/>
                </a:cubicBezTo>
                <a:cubicBezTo>
                  <a:pt x="3695574" y="167767"/>
                  <a:pt x="3692399" y="166498"/>
                  <a:pt x="3688462" y="166498"/>
                </a:cubicBezTo>
                <a:cubicBezTo>
                  <a:pt x="3687064" y="166498"/>
                  <a:pt x="3684905" y="166624"/>
                  <a:pt x="3681858" y="166879"/>
                </a:cubicBezTo>
                <a:lnTo>
                  <a:pt x="3681858" y="209297"/>
                </a:lnTo>
                <a:cubicBezTo>
                  <a:pt x="3681858" y="220726"/>
                  <a:pt x="3682619" y="228092"/>
                  <a:pt x="3683889" y="231267"/>
                </a:cubicBezTo>
                <a:cubicBezTo>
                  <a:pt x="3685287" y="234442"/>
                  <a:pt x="3687573" y="236729"/>
                  <a:pt x="3691128" y="238125"/>
                </a:cubicBezTo>
                <a:cubicBezTo>
                  <a:pt x="3694558" y="239523"/>
                  <a:pt x="3700400" y="240157"/>
                  <a:pt x="3708654" y="240157"/>
                </a:cubicBezTo>
                <a:lnTo>
                  <a:pt x="3708654" y="246635"/>
                </a:lnTo>
                <a:lnTo>
                  <a:pt x="3629152" y="246635"/>
                </a:lnTo>
                <a:lnTo>
                  <a:pt x="3629152" y="240157"/>
                </a:lnTo>
                <a:cubicBezTo>
                  <a:pt x="3639439" y="240157"/>
                  <a:pt x="3646043" y="238253"/>
                  <a:pt x="3648964" y="234569"/>
                </a:cubicBezTo>
                <a:cubicBezTo>
                  <a:pt x="3651886" y="230760"/>
                  <a:pt x="3653283" y="222378"/>
                  <a:pt x="3653283" y="209297"/>
                </a:cubicBezTo>
                <a:lnTo>
                  <a:pt x="3653283" y="125096"/>
                </a:lnTo>
                <a:cubicBezTo>
                  <a:pt x="3653283" y="112649"/>
                  <a:pt x="3652648" y="105411"/>
                  <a:pt x="3651377" y="103124"/>
                </a:cubicBezTo>
                <a:cubicBezTo>
                  <a:pt x="3650108" y="100838"/>
                  <a:pt x="3648202" y="98806"/>
                  <a:pt x="3645536" y="97029"/>
                </a:cubicBezTo>
                <a:cubicBezTo>
                  <a:pt x="3642868" y="95250"/>
                  <a:pt x="3637408" y="94361"/>
                  <a:pt x="3629152" y="94361"/>
                </a:cubicBezTo>
                <a:lnTo>
                  <a:pt x="3629152" y="87757"/>
                </a:lnTo>
                <a:lnTo>
                  <a:pt x="3708654" y="87757"/>
                </a:lnTo>
                <a:lnTo>
                  <a:pt x="3708654" y="94361"/>
                </a:lnTo>
                <a:cubicBezTo>
                  <a:pt x="3699002" y="94361"/>
                  <a:pt x="3693034" y="95123"/>
                  <a:pt x="3690875" y="96393"/>
                </a:cubicBezTo>
                <a:cubicBezTo>
                  <a:pt x="3688589" y="97791"/>
                  <a:pt x="3686556" y="99568"/>
                  <a:pt x="3684651" y="101600"/>
                </a:cubicBezTo>
                <a:cubicBezTo>
                  <a:pt x="3682874" y="103632"/>
                  <a:pt x="3681858" y="111380"/>
                  <a:pt x="3681858" y="125096"/>
                </a:cubicBezTo>
                <a:lnTo>
                  <a:pt x="3681858" y="156211"/>
                </a:lnTo>
                <a:cubicBezTo>
                  <a:pt x="3684525" y="156465"/>
                  <a:pt x="3686302" y="156592"/>
                  <a:pt x="3687318" y="156592"/>
                </a:cubicBezTo>
                <a:cubicBezTo>
                  <a:pt x="3694303" y="156592"/>
                  <a:pt x="3700908" y="154560"/>
                  <a:pt x="3707130" y="150623"/>
                </a:cubicBezTo>
                <a:cubicBezTo>
                  <a:pt x="3713353" y="146686"/>
                  <a:pt x="3718814" y="138176"/>
                  <a:pt x="3723640" y="125223"/>
                </a:cubicBezTo>
                <a:cubicBezTo>
                  <a:pt x="3728213" y="113030"/>
                  <a:pt x="3731896" y="104775"/>
                  <a:pt x="3734816" y="100457"/>
                </a:cubicBezTo>
                <a:cubicBezTo>
                  <a:pt x="3737864" y="96140"/>
                  <a:pt x="3741928" y="92711"/>
                  <a:pt x="3747136" y="89917"/>
                </a:cubicBezTo>
                <a:cubicBezTo>
                  <a:pt x="3752469" y="87249"/>
                  <a:pt x="3757930" y="85853"/>
                  <a:pt x="3763773" y="85853"/>
                </a:cubicBezTo>
                <a:close/>
                <a:moveTo>
                  <a:pt x="1718056" y="5688076"/>
                </a:moveTo>
                <a:moveTo>
                  <a:pt x="6997954" y="83059"/>
                </a:moveTo>
                <a:cubicBezTo>
                  <a:pt x="7013576" y="83059"/>
                  <a:pt x="7026402" y="87249"/>
                  <a:pt x="7036436" y="95505"/>
                </a:cubicBezTo>
                <a:cubicBezTo>
                  <a:pt x="7046468" y="103760"/>
                  <a:pt x="7051549" y="112396"/>
                  <a:pt x="7051549" y="121286"/>
                </a:cubicBezTo>
                <a:cubicBezTo>
                  <a:pt x="7051549" y="125604"/>
                  <a:pt x="7050025" y="129160"/>
                  <a:pt x="7047230" y="131954"/>
                </a:cubicBezTo>
                <a:cubicBezTo>
                  <a:pt x="7044437" y="134621"/>
                  <a:pt x="7040500" y="136017"/>
                  <a:pt x="7035419" y="136017"/>
                </a:cubicBezTo>
                <a:cubicBezTo>
                  <a:pt x="7028562" y="136017"/>
                  <a:pt x="7023354" y="133731"/>
                  <a:pt x="7019926" y="129413"/>
                </a:cubicBezTo>
                <a:cubicBezTo>
                  <a:pt x="7018021" y="127000"/>
                  <a:pt x="7016624" y="122301"/>
                  <a:pt x="7015989" y="115571"/>
                </a:cubicBezTo>
                <a:cubicBezTo>
                  <a:pt x="7015353" y="108712"/>
                  <a:pt x="7013067" y="103505"/>
                  <a:pt x="7009003" y="99949"/>
                </a:cubicBezTo>
                <a:cubicBezTo>
                  <a:pt x="7004939" y="96393"/>
                  <a:pt x="6999351" y="94742"/>
                  <a:pt x="6992239" y="94742"/>
                </a:cubicBezTo>
                <a:cubicBezTo>
                  <a:pt x="6980683" y="94742"/>
                  <a:pt x="6971285" y="98934"/>
                  <a:pt x="6964300" y="107569"/>
                </a:cubicBezTo>
                <a:cubicBezTo>
                  <a:pt x="6954901" y="118873"/>
                  <a:pt x="6950202" y="133859"/>
                  <a:pt x="6950202" y="152400"/>
                </a:cubicBezTo>
                <a:cubicBezTo>
                  <a:pt x="6950202" y="171450"/>
                  <a:pt x="6954901" y="188087"/>
                  <a:pt x="6964173" y="202692"/>
                </a:cubicBezTo>
                <a:cubicBezTo>
                  <a:pt x="6973443" y="217171"/>
                  <a:pt x="6986016" y="224410"/>
                  <a:pt x="7001891" y="224410"/>
                </a:cubicBezTo>
                <a:cubicBezTo>
                  <a:pt x="7013194" y="224410"/>
                  <a:pt x="7023354" y="220599"/>
                  <a:pt x="7032372" y="212853"/>
                </a:cubicBezTo>
                <a:cubicBezTo>
                  <a:pt x="7038722" y="207518"/>
                  <a:pt x="7044944" y="197867"/>
                  <a:pt x="7050914" y="183897"/>
                </a:cubicBezTo>
                <a:lnTo>
                  <a:pt x="7055993" y="186310"/>
                </a:lnTo>
                <a:cubicBezTo>
                  <a:pt x="7051676" y="207137"/>
                  <a:pt x="7043293" y="223267"/>
                  <a:pt x="7030848" y="234569"/>
                </a:cubicBezTo>
                <a:cubicBezTo>
                  <a:pt x="7018401" y="245873"/>
                  <a:pt x="7004559" y="251461"/>
                  <a:pt x="6989446" y="251461"/>
                </a:cubicBezTo>
                <a:cubicBezTo>
                  <a:pt x="6971412" y="251461"/>
                  <a:pt x="6955664" y="243841"/>
                  <a:pt x="6942201" y="228728"/>
                </a:cubicBezTo>
                <a:cubicBezTo>
                  <a:pt x="6928866" y="213615"/>
                  <a:pt x="6922136" y="193167"/>
                  <a:pt x="6922136" y="167386"/>
                </a:cubicBezTo>
                <a:cubicBezTo>
                  <a:pt x="6922136" y="142367"/>
                  <a:pt x="6929628" y="122174"/>
                  <a:pt x="6944488" y="106554"/>
                </a:cubicBezTo>
                <a:cubicBezTo>
                  <a:pt x="6959219" y="90932"/>
                  <a:pt x="6977126" y="83059"/>
                  <a:pt x="6997954" y="83059"/>
                </a:cubicBezTo>
                <a:close/>
                <a:moveTo>
                  <a:pt x="1720850" y="5688076"/>
                </a:moveTo>
                <a:moveTo>
                  <a:pt x="6811391" y="83059"/>
                </a:moveTo>
                <a:cubicBezTo>
                  <a:pt x="6835394" y="83059"/>
                  <a:pt x="6854699" y="92203"/>
                  <a:pt x="6869303" y="110491"/>
                </a:cubicBezTo>
                <a:cubicBezTo>
                  <a:pt x="6881623" y="126111"/>
                  <a:pt x="6887846" y="144018"/>
                  <a:pt x="6887846" y="164211"/>
                </a:cubicBezTo>
                <a:cubicBezTo>
                  <a:pt x="6887846" y="178436"/>
                  <a:pt x="6884416" y="192913"/>
                  <a:pt x="6877559" y="207392"/>
                </a:cubicBezTo>
                <a:cubicBezTo>
                  <a:pt x="6870701" y="221997"/>
                  <a:pt x="6861302" y="232918"/>
                  <a:pt x="6849364" y="240411"/>
                </a:cubicBezTo>
                <a:cubicBezTo>
                  <a:pt x="6837426" y="247778"/>
                  <a:pt x="6824091" y="251461"/>
                  <a:pt x="6809487" y="251461"/>
                </a:cubicBezTo>
                <a:cubicBezTo>
                  <a:pt x="6785484" y="251461"/>
                  <a:pt x="6766434" y="241936"/>
                  <a:pt x="6752337" y="222886"/>
                </a:cubicBezTo>
                <a:cubicBezTo>
                  <a:pt x="6740526" y="206756"/>
                  <a:pt x="6734556" y="188723"/>
                  <a:pt x="6734556" y="168784"/>
                </a:cubicBezTo>
                <a:cubicBezTo>
                  <a:pt x="6734556" y="154179"/>
                  <a:pt x="6738113" y="139700"/>
                  <a:pt x="6745351" y="125349"/>
                </a:cubicBezTo>
                <a:cubicBezTo>
                  <a:pt x="6752590" y="110872"/>
                  <a:pt x="6762115" y="100330"/>
                  <a:pt x="6773926" y="93473"/>
                </a:cubicBezTo>
                <a:cubicBezTo>
                  <a:pt x="6785611" y="86487"/>
                  <a:pt x="6798184" y="83059"/>
                  <a:pt x="6811391" y="83059"/>
                </a:cubicBezTo>
                <a:close/>
                <a:moveTo>
                  <a:pt x="1720850" y="5688076"/>
                </a:moveTo>
                <a:moveTo>
                  <a:pt x="5083556" y="83059"/>
                </a:moveTo>
                <a:cubicBezTo>
                  <a:pt x="5099431" y="83059"/>
                  <a:pt x="5112766" y="89281"/>
                  <a:pt x="5123435" y="101855"/>
                </a:cubicBezTo>
                <a:cubicBezTo>
                  <a:pt x="5136515" y="117094"/>
                  <a:pt x="5142992" y="136906"/>
                  <a:pt x="5142992" y="161417"/>
                </a:cubicBezTo>
                <a:cubicBezTo>
                  <a:pt x="5142992" y="188849"/>
                  <a:pt x="5135118" y="211582"/>
                  <a:pt x="5119371" y="229490"/>
                </a:cubicBezTo>
                <a:cubicBezTo>
                  <a:pt x="5106416" y="244094"/>
                  <a:pt x="5090161" y="251461"/>
                  <a:pt x="5070476" y="251461"/>
                </a:cubicBezTo>
                <a:cubicBezTo>
                  <a:pt x="5061966" y="251461"/>
                  <a:pt x="5054601" y="250191"/>
                  <a:pt x="5048377" y="247778"/>
                </a:cubicBezTo>
                <a:cubicBezTo>
                  <a:pt x="5043678" y="246126"/>
                  <a:pt x="5038472" y="242571"/>
                  <a:pt x="5032756" y="237363"/>
                </a:cubicBezTo>
                <a:lnTo>
                  <a:pt x="5032756" y="285750"/>
                </a:lnTo>
                <a:cubicBezTo>
                  <a:pt x="5032756" y="296673"/>
                  <a:pt x="5033391" y="303530"/>
                  <a:pt x="5034662" y="306451"/>
                </a:cubicBezTo>
                <a:cubicBezTo>
                  <a:pt x="5036059" y="309499"/>
                  <a:pt x="5038344" y="311786"/>
                  <a:pt x="5041647" y="313563"/>
                </a:cubicBezTo>
                <a:cubicBezTo>
                  <a:pt x="5044949" y="315215"/>
                  <a:pt x="5050917" y="316104"/>
                  <a:pt x="5059553" y="316104"/>
                </a:cubicBezTo>
                <a:lnTo>
                  <a:pt x="5059553" y="322580"/>
                </a:lnTo>
                <a:lnTo>
                  <a:pt x="4976368" y="322580"/>
                </a:lnTo>
                <a:lnTo>
                  <a:pt x="4976368" y="316104"/>
                </a:lnTo>
                <a:lnTo>
                  <a:pt x="4980687" y="316104"/>
                </a:lnTo>
                <a:cubicBezTo>
                  <a:pt x="4987037" y="316230"/>
                  <a:pt x="4992498" y="315087"/>
                  <a:pt x="4996942" y="312548"/>
                </a:cubicBezTo>
                <a:cubicBezTo>
                  <a:pt x="4999228" y="311278"/>
                  <a:pt x="5000879" y="309118"/>
                  <a:pt x="5002150" y="306324"/>
                </a:cubicBezTo>
                <a:cubicBezTo>
                  <a:pt x="5003292" y="303530"/>
                  <a:pt x="5003927" y="296292"/>
                  <a:pt x="5003927" y="284735"/>
                </a:cubicBezTo>
                <a:lnTo>
                  <a:pt x="5003927" y="134621"/>
                </a:lnTo>
                <a:cubicBezTo>
                  <a:pt x="5003927" y="124334"/>
                  <a:pt x="5003419" y="117730"/>
                  <a:pt x="5002530" y="115062"/>
                </a:cubicBezTo>
                <a:cubicBezTo>
                  <a:pt x="5001641" y="112268"/>
                  <a:pt x="5000117" y="110110"/>
                  <a:pt x="4998086" y="108712"/>
                </a:cubicBezTo>
                <a:cubicBezTo>
                  <a:pt x="4996053" y="107316"/>
                  <a:pt x="4993387" y="106680"/>
                  <a:pt x="4989830" y="106680"/>
                </a:cubicBezTo>
                <a:cubicBezTo>
                  <a:pt x="4987164" y="106680"/>
                  <a:pt x="4983608" y="107442"/>
                  <a:pt x="4979289" y="109093"/>
                </a:cubicBezTo>
                <a:lnTo>
                  <a:pt x="4977258" y="103505"/>
                </a:lnTo>
                <a:lnTo>
                  <a:pt x="5026152" y="83821"/>
                </a:lnTo>
                <a:lnTo>
                  <a:pt x="5032756" y="83821"/>
                </a:lnTo>
                <a:lnTo>
                  <a:pt x="5032756" y="120905"/>
                </a:lnTo>
                <a:cubicBezTo>
                  <a:pt x="5040885" y="106935"/>
                  <a:pt x="5049139" y="97155"/>
                  <a:pt x="5057394" y="91567"/>
                </a:cubicBezTo>
                <a:cubicBezTo>
                  <a:pt x="5065650" y="85853"/>
                  <a:pt x="5074413" y="83059"/>
                  <a:pt x="5083556" y="83059"/>
                </a:cubicBezTo>
                <a:close/>
                <a:moveTo>
                  <a:pt x="1720850" y="5688076"/>
                </a:moveTo>
                <a:moveTo>
                  <a:pt x="4263264" y="83059"/>
                </a:moveTo>
                <a:cubicBezTo>
                  <a:pt x="4287266" y="83059"/>
                  <a:pt x="4306571" y="92203"/>
                  <a:pt x="4321176" y="110491"/>
                </a:cubicBezTo>
                <a:cubicBezTo>
                  <a:pt x="4333494" y="126111"/>
                  <a:pt x="4339717" y="144018"/>
                  <a:pt x="4339717" y="164211"/>
                </a:cubicBezTo>
                <a:cubicBezTo>
                  <a:pt x="4339717" y="178436"/>
                  <a:pt x="4336289" y="192913"/>
                  <a:pt x="4329430" y="207392"/>
                </a:cubicBezTo>
                <a:cubicBezTo>
                  <a:pt x="4322573" y="221997"/>
                  <a:pt x="4313175" y="232918"/>
                  <a:pt x="4301237" y="240411"/>
                </a:cubicBezTo>
                <a:cubicBezTo>
                  <a:pt x="4289299" y="247778"/>
                  <a:pt x="4275964" y="251461"/>
                  <a:pt x="4261359" y="251461"/>
                </a:cubicBezTo>
                <a:cubicBezTo>
                  <a:pt x="4237355" y="251461"/>
                  <a:pt x="4218305" y="241936"/>
                  <a:pt x="4204209" y="222886"/>
                </a:cubicBezTo>
                <a:cubicBezTo>
                  <a:pt x="4192398" y="206756"/>
                  <a:pt x="4186428" y="188723"/>
                  <a:pt x="4186428" y="168784"/>
                </a:cubicBezTo>
                <a:cubicBezTo>
                  <a:pt x="4186428" y="154179"/>
                  <a:pt x="4189985" y="139700"/>
                  <a:pt x="4197224" y="125349"/>
                </a:cubicBezTo>
                <a:cubicBezTo>
                  <a:pt x="4204463" y="110872"/>
                  <a:pt x="4213988" y="100330"/>
                  <a:pt x="4225799" y="93473"/>
                </a:cubicBezTo>
                <a:cubicBezTo>
                  <a:pt x="4237483" y="86487"/>
                  <a:pt x="4250055" y="83059"/>
                  <a:pt x="4263264" y="83059"/>
                </a:cubicBezTo>
                <a:close/>
                <a:moveTo>
                  <a:pt x="1720850" y="5688076"/>
                </a:moveTo>
                <a:moveTo>
                  <a:pt x="4012819" y="83059"/>
                </a:moveTo>
                <a:cubicBezTo>
                  <a:pt x="4028060" y="83059"/>
                  <a:pt x="4040760" y="86615"/>
                  <a:pt x="4051047" y="93726"/>
                </a:cubicBezTo>
                <a:cubicBezTo>
                  <a:pt x="4061206" y="100711"/>
                  <a:pt x="4066414" y="110110"/>
                  <a:pt x="4066414" y="121793"/>
                </a:cubicBezTo>
                <a:cubicBezTo>
                  <a:pt x="4066414" y="139700"/>
                  <a:pt x="4052825" y="152655"/>
                  <a:pt x="4025647" y="160782"/>
                </a:cubicBezTo>
                <a:cubicBezTo>
                  <a:pt x="4057269" y="167386"/>
                  <a:pt x="4073144" y="182246"/>
                  <a:pt x="4073144" y="205360"/>
                </a:cubicBezTo>
                <a:cubicBezTo>
                  <a:pt x="4073144" y="217424"/>
                  <a:pt x="4068064" y="228219"/>
                  <a:pt x="4057904" y="237491"/>
                </a:cubicBezTo>
                <a:cubicBezTo>
                  <a:pt x="4047744" y="246761"/>
                  <a:pt x="4032886" y="251461"/>
                  <a:pt x="4013454" y="251461"/>
                </a:cubicBezTo>
                <a:cubicBezTo>
                  <a:pt x="4000754" y="251461"/>
                  <a:pt x="3989578" y="249174"/>
                  <a:pt x="3979926" y="244603"/>
                </a:cubicBezTo>
                <a:cubicBezTo>
                  <a:pt x="3970275" y="240030"/>
                  <a:pt x="3959734" y="232284"/>
                  <a:pt x="3948430" y="221488"/>
                </a:cubicBezTo>
                <a:lnTo>
                  <a:pt x="3953002" y="216917"/>
                </a:lnTo>
                <a:cubicBezTo>
                  <a:pt x="3971926" y="231648"/>
                  <a:pt x="3989960" y="239015"/>
                  <a:pt x="4006851" y="239015"/>
                </a:cubicBezTo>
                <a:cubicBezTo>
                  <a:pt x="4016629" y="239015"/>
                  <a:pt x="4024630" y="235712"/>
                  <a:pt x="4030853" y="229109"/>
                </a:cubicBezTo>
                <a:cubicBezTo>
                  <a:pt x="4037076" y="222505"/>
                  <a:pt x="4040125" y="213996"/>
                  <a:pt x="4040125" y="203455"/>
                </a:cubicBezTo>
                <a:cubicBezTo>
                  <a:pt x="4040125" y="180467"/>
                  <a:pt x="4025392" y="168275"/>
                  <a:pt x="3995675" y="166879"/>
                </a:cubicBezTo>
                <a:lnTo>
                  <a:pt x="3995675" y="156846"/>
                </a:lnTo>
                <a:cubicBezTo>
                  <a:pt x="4009644" y="156846"/>
                  <a:pt x="4019804" y="153036"/>
                  <a:pt x="4026027" y="145542"/>
                </a:cubicBezTo>
                <a:cubicBezTo>
                  <a:pt x="4032377" y="138176"/>
                  <a:pt x="4035552" y="130175"/>
                  <a:pt x="4035552" y="121540"/>
                </a:cubicBezTo>
                <a:cubicBezTo>
                  <a:pt x="4035552" y="114047"/>
                  <a:pt x="4032759" y="107442"/>
                  <a:pt x="4027425" y="101855"/>
                </a:cubicBezTo>
                <a:cubicBezTo>
                  <a:pt x="4022090" y="96140"/>
                  <a:pt x="4014978" y="93346"/>
                  <a:pt x="4006089" y="93346"/>
                </a:cubicBezTo>
                <a:cubicBezTo>
                  <a:pt x="3985514" y="93346"/>
                  <a:pt x="3971799" y="108078"/>
                  <a:pt x="3965067" y="137542"/>
                </a:cubicBezTo>
                <a:lnTo>
                  <a:pt x="3958844" y="137542"/>
                </a:lnTo>
                <a:lnTo>
                  <a:pt x="3958844" y="87757"/>
                </a:lnTo>
                <a:lnTo>
                  <a:pt x="3966211" y="87757"/>
                </a:lnTo>
                <a:cubicBezTo>
                  <a:pt x="3968242" y="89662"/>
                  <a:pt x="3970528" y="90551"/>
                  <a:pt x="3973068" y="90551"/>
                </a:cubicBezTo>
                <a:cubicBezTo>
                  <a:pt x="3975101" y="90551"/>
                  <a:pt x="3979291" y="89662"/>
                  <a:pt x="3985896" y="87757"/>
                </a:cubicBezTo>
                <a:cubicBezTo>
                  <a:pt x="3996944" y="84710"/>
                  <a:pt x="4005835" y="83059"/>
                  <a:pt x="4012819" y="83059"/>
                </a:cubicBezTo>
                <a:close/>
                <a:moveTo>
                  <a:pt x="1720850" y="5688076"/>
                </a:moveTo>
                <a:moveTo>
                  <a:pt x="3864102" y="83059"/>
                </a:moveTo>
                <a:cubicBezTo>
                  <a:pt x="3878200" y="83059"/>
                  <a:pt x="3889756" y="85472"/>
                  <a:pt x="3898774" y="90171"/>
                </a:cubicBezTo>
                <a:cubicBezTo>
                  <a:pt x="3905631" y="93854"/>
                  <a:pt x="3910712" y="99442"/>
                  <a:pt x="3913887" y="107061"/>
                </a:cubicBezTo>
                <a:cubicBezTo>
                  <a:pt x="3916046" y="112015"/>
                  <a:pt x="3917062" y="122174"/>
                  <a:pt x="3917062" y="137542"/>
                </a:cubicBezTo>
                <a:lnTo>
                  <a:pt x="3917062" y="191517"/>
                </a:lnTo>
                <a:cubicBezTo>
                  <a:pt x="3917062" y="206630"/>
                  <a:pt x="3917315" y="215900"/>
                  <a:pt x="3917951" y="219330"/>
                </a:cubicBezTo>
                <a:cubicBezTo>
                  <a:pt x="3918459" y="222759"/>
                  <a:pt x="3919475" y="225044"/>
                  <a:pt x="3920744" y="226187"/>
                </a:cubicBezTo>
                <a:cubicBezTo>
                  <a:pt x="3922141" y="227330"/>
                  <a:pt x="3923665" y="227838"/>
                  <a:pt x="3925316" y="227838"/>
                </a:cubicBezTo>
                <a:cubicBezTo>
                  <a:pt x="3927222" y="227838"/>
                  <a:pt x="3928873" y="227457"/>
                  <a:pt x="3930142" y="226696"/>
                </a:cubicBezTo>
                <a:cubicBezTo>
                  <a:pt x="3932683" y="225172"/>
                  <a:pt x="3937254" y="220980"/>
                  <a:pt x="3944239" y="213996"/>
                </a:cubicBezTo>
                <a:lnTo>
                  <a:pt x="3944239" y="223774"/>
                </a:lnTo>
                <a:cubicBezTo>
                  <a:pt x="3931286" y="241047"/>
                  <a:pt x="3918966" y="249682"/>
                  <a:pt x="3907155" y="249682"/>
                </a:cubicBezTo>
                <a:cubicBezTo>
                  <a:pt x="3901440" y="249682"/>
                  <a:pt x="3896996" y="247778"/>
                  <a:pt x="3893566" y="243841"/>
                </a:cubicBezTo>
                <a:cubicBezTo>
                  <a:pt x="3890264" y="239904"/>
                  <a:pt x="3888487" y="233173"/>
                  <a:pt x="3888360" y="223774"/>
                </a:cubicBezTo>
                <a:cubicBezTo>
                  <a:pt x="3872103" y="236348"/>
                  <a:pt x="3861943" y="243586"/>
                  <a:pt x="3857752" y="245618"/>
                </a:cubicBezTo>
                <a:cubicBezTo>
                  <a:pt x="3851529" y="248412"/>
                  <a:pt x="3844799" y="249936"/>
                  <a:pt x="3837814" y="249936"/>
                </a:cubicBezTo>
                <a:cubicBezTo>
                  <a:pt x="3826764" y="249936"/>
                  <a:pt x="3817748" y="246126"/>
                  <a:pt x="3810636" y="238634"/>
                </a:cubicBezTo>
                <a:cubicBezTo>
                  <a:pt x="3803524" y="231141"/>
                  <a:pt x="3799967" y="221235"/>
                  <a:pt x="3799967" y="208916"/>
                </a:cubicBezTo>
                <a:cubicBezTo>
                  <a:pt x="3799967" y="201296"/>
                  <a:pt x="3801746" y="194565"/>
                  <a:pt x="3805175" y="188849"/>
                </a:cubicBezTo>
                <a:cubicBezTo>
                  <a:pt x="3809874" y="180975"/>
                  <a:pt x="3818128" y="173610"/>
                  <a:pt x="3829939" y="166624"/>
                </a:cubicBezTo>
                <a:cubicBezTo>
                  <a:pt x="3841624" y="159767"/>
                  <a:pt x="3861181" y="151257"/>
                  <a:pt x="3888360" y="141351"/>
                </a:cubicBezTo>
                <a:lnTo>
                  <a:pt x="3888360" y="135129"/>
                </a:lnTo>
                <a:cubicBezTo>
                  <a:pt x="3888360" y="119254"/>
                  <a:pt x="3885947" y="108459"/>
                  <a:pt x="3880866" y="102490"/>
                </a:cubicBezTo>
                <a:cubicBezTo>
                  <a:pt x="3875787" y="96648"/>
                  <a:pt x="3868548" y="93726"/>
                  <a:pt x="3858896" y="93726"/>
                </a:cubicBezTo>
                <a:cubicBezTo>
                  <a:pt x="3851656" y="93726"/>
                  <a:pt x="3845941" y="95631"/>
                  <a:pt x="3841624" y="99568"/>
                </a:cubicBezTo>
                <a:cubicBezTo>
                  <a:pt x="3837178" y="103505"/>
                  <a:pt x="3835019" y="107950"/>
                  <a:pt x="3835019" y="113157"/>
                </a:cubicBezTo>
                <a:lnTo>
                  <a:pt x="3835401" y="123191"/>
                </a:lnTo>
                <a:cubicBezTo>
                  <a:pt x="3835401" y="128524"/>
                  <a:pt x="3834003" y="132588"/>
                  <a:pt x="3831337" y="135510"/>
                </a:cubicBezTo>
                <a:cubicBezTo>
                  <a:pt x="3828542" y="138304"/>
                  <a:pt x="3824987" y="139828"/>
                  <a:pt x="3820668" y="139828"/>
                </a:cubicBezTo>
                <a:cubicBezTo>
                  <a:pt x="3816351" y="139828"/>
                  <a:pt x="3812794" y="138304"/>
                  <a:pt x="3810127" y="135255"/>
                </a:cubicBezTo>
                <a:cubicBezTo>
                  <a:pt x="3807461" y="132335"/>
                  <a:pt x="3806064" y="128143"/>
                  <a:pt x="3806064" y="122936"/>
                </a:cubicBezTo>
                <a:cubicBezTo>
                  <a:pt x="3806064" y="113030"/>
                  <a:pt x="3811143" y="103886"/>
                  <a:pt x="3821303" y="95631"/>
                </a:cubicBezTo>
                <a:cubicBezTo>
                  <a:pt x="3831464" y="87249"/>
                  <a:pt x="3845814" y="83059"/>
                  <a:pt x="3864102" y="83059"/>
                </a:cubicBezTo>
                <a:close/>
                <a:moveTo>
                  <a:pt x="1720850" y="5688076"/>
                </a:moveTo>
                <a:moveTo>
                  <a:pt x="3094483" y="83059"/>
                </a:moveTo>
                <a:cubicBezTo>
                  <a:pt x="3108579" y="83059"/>
                  <a:pt x="3120137" y="85472"/>
                  <a:pt x="3129153" y="90171"/>
                </a:cubicBezTo>
                <a:cubicBezTo>
                  <a:pt x="3136012" y="93854"/>
                  <a:pt x="3141091" y="99442"/>
                  <a:pt x="3144266" y="107061"/>
                </a:cubicBezTo>
                <a:cubicBezTo>
                  <a:pt x="3146426" y="112015"/>
                  <a:pt x="3147441" y="122174"/>
                  <a:pt x="3147441" y="137542"/>
                </a:cubicBezTo>
                <a:lnTo>
                  <a:pt x="3147441" y="191517"/>
                </a:lnTo>
                <a:cubicBezTo>
                  <a:pt x="3147441" y="206630"/>
                  <a:pt x="3147696" y="215900"/>
                  <a:pt x="3148330" y="219330"/>
                </a:cubicBezTo>
                <a:cubicBezTo>
                  <a:pt x="3148839" y="222759"/>
                  <a:pt x="3149854" y="225044"/>
                  <a:pt x="3151125" y="226187"/>
                </a:cubicBezTo>
                <a:cubicBezTo>
                  <a:pt x="3152522" y="227330"/>
                  <a:pt x="3154046" y="227838"/>
                  <a:pt x="3155697" y="227838"/>
                </a:cubicBezTo>
                <a:cubicBezTo>
                  <a:pt x="3157601" y="227838"/>
                  <a:pt x="3159252" y="227457"/>
                  <a:pt x="3160523" y="226696"/>
                </a:cubicBezTo>
                <a:cubicBezTo>
                  <a:pt x="3163063" y="225172"/>
                  <a:pt x="3167635" y="220980"/>
                  <a:pt x="3174619" y="213996"/>
                </a:cubicBezTo>
                <a:lnTo>
                  <a:pt x="3174619" y="223774"/>
                </a:lnTo>
                <a:cubicBezTo>
                  <a:pt x="3161665" y="241047"/>
                  <a:pt x="3149347" y="249682"/>
                  <a:pt x="3137536" y="249682"/>
                </a:cubicBezTo>
                <a:cubicBezTo>
                  <a:pt x="3131821" y="249682"/>
                  <a:pt x="3127376" y="247778"/>
                  <a:pt x="3123947" y="243841"/>
                </a:cubicBezTo>
                <a:cubicBezTo>
                  <a:pt x="3120644" y="239904"/>
                  <a:pt x="3118866" y="233173"/>
                  <a:pt x="3118739" y="223774"/>
                </a:cubicBezTo>
                <a:cubicBezTo>
                  <a:pt x="3102484" y="236348"/>
                  <a:pt x="3092324" y="243586"/>
                  <a:pt x="3088133" y="245618"/>
                </a:cubicBezTo>
                <a:cubicBezTo>
                  <a:pt x="3081910" y="248412"/>
                  <a:pt x="3075178" y="249936"/>
                  <a:pt x="3068193" y="249936"/>
                </a:cubicBezTo>
                <a:cubicBezTo>
                  <a:pt x="3057144" y="249936"/>
                  <a:pt x="3048127" y="246126"/>
                  <a:pt x="3041015" y="238634"/>
                </a:cubicBezTo>
                <a:cubicBezTo>
                  <a:pt x="3033903" y="231141"/>
                  <a:pt x="3030348" y="221235"/>
                  <a:pt x="3030348" y="208916"/>
                </a:cubicBezTo>
                <a:cubicBezTo>
                  <a:pt x="3030348" y="201296"/>
                  <a:pt x="3032126" y="194565"/>
                  <a:pt x="3035554" y="188849"/>
                </a:cubicBezTo>
                <a:cubicBezTo>
                  <a:pt x="3040253" y="180975"/>
                  <a:pt x="3048509" y="173610"/>
                  <a:pt x="3060319" y="166624"/>
                </a:cubicBezTo>
                <a:cubicBezTo>
                  <a:pt x="3072003" y="159767"/>
                  <a:pt x="3091562" y="151257"/>
                  <a:pt x="3118739" y="141351"/>
                </a:cubicBezTo>
                <a:lnTo>
                  <a:pt x="3118739" y="135129"/>
                </a:lnTo>
                <a:cubicBezTo>
                  <a:pt x="3118739" y="119254"/>
                  <a:pt x="3116326" y="108459"/>
                  <a:pt x="3111247" y="102490"/>
                </a:cubicBezTo>
                <a:cubicBezTo>
                  <a:pt x="3106166" y="96648"/>
                  <a:pt x="3098927" y="93726"/>
                  <a:pt x="3089276" y="93726"/>
                </a:cubicBezTo>
                <a:cubicBezTo>
                  <a:pt x="3082037" y="93726"/>
                  <a:pt x="3076322" y="95631"/>
                  <a:pt x="3072003" y="99568"/>
                </a:cubicBezTo>
                <a:cubicBezTo>
                  <a:pt x="3067559" y="103505"/>
                  <a:pt x="3065400" y="107950"/>
                  <a:pt x="3065400" y="113157"/>
                </a:cubicBezTo>
                <a:lnTo>
                  <a:pt x="3065780" y="123191"/>
                </a:lnTo>
                <a:cubicBezTo>
                  <a:pt x="3065780" y="128524"/>
                  <a:pt x="3064384" y="132588"/>
                  <a:pt x="3061716" y="135510"/>
                </a:cubicBezTo>
                <a:cubicBezTo>
                  <a:pt x="3058923" y="138304"/>
                  <a:pt x="3055366" y="139828"/>
                  <a:pt x="3051049" y="139828"/>
                </a:cubicBezTo>
                <a:cubicBezTo>
                  <a:pt x="3046730" y="139828"/>
                  <a:pt x="3043175" y="138304"/>
                  <a:pt x="3040508" y="135255"/>
                </a:cubicBezTo>
                <a:cubicBezTo>
                  <a:pt x="3037840" y="132335"/>
                  <a:pt x="3036443" y="128143"/>
                  <a:pt x="3036443" y="122936"/>
                </a:cubicBezTo>
                <a:cubicBezTo>
                  <a:pt x="3036443" y="113030"/>
                  <a:pt x="3041524" y="103886"/>
                  <a:pt x="3051684" y="95631"/>
                </a:cubicBezTo>
                <a:cubicBezTo>
                  <a:pt x="3061843" y="87249"/>
                  <a:pt x="3076194" y="83059"/>
                  <a:pt x="3094483" y="83059"/>
                </a:cubicBezTo>
                <a:close/>
                <a:moveTo>
                  <a:pt x="1720850" y="5688076"/>
                </a:moveTo>
                <a:moveTo>
                  <a:pt x="2770760" y="83059"/>
                </a:moveTo>
                <a:cubicBezTo>
                  <a:pt x="2786000" y="83059"/>
                  <a:pt x="2798700" y="86615"/>
                  <a:pt x="2808987" y="93726"/>
                </a:cubicBezTo>
                <a:cubicBezTo>
                  <a:pt x="2819147" y="100711"/>
                  <a:pt x="2824353" y="110110"/>
                  <a:pt x="2824353" y="121793"/>
                </a:cubicBezTo>
                <a:cubicBezTo>
                  <a:pt x="2824353" y="139700"/>
                  <a:pt x="2810764" y="152655"/>
                  <a:pt x="2783587" y="160782"/>
                </a:cubicBezTo>
                <a:cubicBezTo>
                  <a:pt x="2815210" y="167386"/>
                  <a:pt x="2831085" y="182246"/>
                  <a:pt x="2831085" y="205360"/>
                </a:cubicBezTo>
                <a:cubicBezTo>
                  <a:pt x="2831085" y="217424"/>
                  <a:pt x="2826004" y="228219"/>
                  <a:pt x="2815844" y="237491"/>
                </a:cubicBezTo>
                <a:cubicBezTo>
                  <a:pt x="2805685" y="246761"/>
                  <a:pt x="2790826" y="251461"/>
                  <a:pt x="2771394" y="251461"/>
                </a:cubicBezTo>
                <a:cubicBezTo>
                  <a:pt x="2758694" y="251461"/>
                  <a:pt x="2747518" y="249174"/>
                  <a:pt x="2737866" y="244603"/>
                </a:cubicBezTo>
                <a:cubicBezTo>
                  <a:pt x="2728214" y="240030"/>
                  <a:pt x="2717674" y="232284"/>
                  <a:pt x="2706371" y="221488"/>
                </a:cubicBezTo>
                <a:lnTo>
                  <a:pt x="2710942" y="216917"/>
                </a:lnTo>
                <a:cubicBezTo>
                  <a:pt x="2729865" y="231648"/>
                  <a:pt x="2747900" y="239015"/>
                  <a:pt x="2764790" y="239015"/>
                </a:cubicBezTo>
                <a:cubicBezTo>
                  <a:pt x="2774569" y="239015"/>
                  <a:pt x="2782571" y="235712"/>
                  <a:pt x="2788793" y="229109"/>
                </a:cubicBezTo>
                <a:cubicBezTo>
                  <a:pt x="2795016" y="222505"/>
                  <a:pt x="2798064" y="213996"/>
                  <a:pt x="2798064" y="203455"/>
                </a:cubicBezTo>
                <a:cubicBezTo>
                  <a:pt x="2798064" y="180467"/>
                  <a:pt x="2783333" y="168275"/>
                  <a:pt x="2753614" y="166879"/>
                </a:cubicBezTo>
                <a:lnTo>
                  <a:pt x="2753614" y="156846"/>
                </a:lnTo>
                <a:cubicBezTo>
                  <a:pt x="2767585" y="156846"/>
                  <a:pt x="2777744" y="153036"/>
                  <a:pt x="2783967" y="145542"/>
                </a:cubicBezTo>
                <a:cubicBezTo>
                  <a:pt x="2790317" y="138176"/>
                  <a:pt x="2793492" y="130175"/>
                  <a:pt x="2793492" y="121540"/>
                </a:cubicBezTo>
                <a:cubicBezTo>
                  <a:pt x="2793492" y="114047"/>
                  <a:pt x="2790699" y="107442"/>
                  <a:pt x="2785364" y="101855"/>
                </a:cubicBezTo>
                <a:cubicBezTo>
                  <a:pt x="2780030" y="96140"/>
                  <a:pt x="2772918" y="93346"/>
                  <a:pt x="2764028" y="93346"/>
                </a:cubicBezTo>
                <a:cubicBezTo>
                  <a:pt x="2743454" y="93346"/>
                  <a:pt x="2729739" y="108078"/>
                  <a:pt x="2723008" y="137542"/>
                </a:cubicBezTo>
                <a:lnTo>
                  <a:pt x="2716785" y="137542"/>
                </a:lnTo>
                <a:lnTo>
                  <a:pt x="2716785" y="87757"/>
                </a:lnTo>
                <a:lnTo>
                  <a:pt x="2724151" y="87757"/>
                </a:lnTo>
                <a:cubicBezTo>
                  <a:pt x="2726183" y="89662"/>
                  <a:pt x="2728468" y="90551"/>
                  <a:pt x="2731009" y="90551"/>
                </a:cubicBezTo>
                <a:cubicBezTo>
                  <a:pt x="2733040" y="90551"/>
                  <a:pt x="2737231" y="89662"/>
                  <a:pt x="2743836" y="87757"/>
                </a:cubicBezTo>
                <a:cubicBezTo>
                  <a:pt x="2754885" y="84710"/>
                  <a:pt x="2763775" y="83059"/>
                  <a:pt x="2770760" y="83059"/>
                </a:cubicBezTo>
                <a:close/>
                <a:moveTo>
                  <a:pt x="1720850" y="5688076"/>
                </a:moveTo>
                <a:moveTo>
                  <a:pt x="2082800" y="83059"/>
                </a:moveTo>
                <a:cubicBezTo>
                  <a:pt x="2098675" y="83059"/>
                  <a:pt x="2112011" y="89281"/>
                  <a:pt x="2122679" y="101855"/>
                </a:cubicBezTo>
                <a:cubicBezTo>
                  <a:pt x="2135760" y="117094"/>
                  <a:pt x="2142236" y="136906"/>
                  <a:pt x="2142236" y="161417"/>
                </a:cubicBezTo>
                <a:cubicBezTo>
                  <a:pt x="2142236" y="188849"/>
                  <a:pt x="2134362" y="211582"/>
                  <a:pt x="2118615" y="229490"/>
                </a:cubicBezTo>
                <a:cubicBezTo>
                  <a:pt x="2105661" y="244094"/>
                  <a:pt x="2089404" y="251461"/>
                  <a:pt x="2069719" y="251461"/>
                </a:cubicBezTo>
                <a:cubicBezTo>
                  <a:pt x="2061211" y="251461"/>
                  <a:pt x="2053844" y="250191"/>
                  <a:pt x="2047622" y="247778"/>
                </a:cubicBezTo>
                <a:cubicBezTo>
                  <a:pt x="2042923" y="246126"/>
                  <a:pt x="2037716" y="242571"/>
                  <a:pt x="2032000" y="237363"/>
                </a:cubicBezTo>
                <a:lnTo>
                  <a:pt x="2032000" y="285750"/>
                </a:lnTo>
                <a:cubicBezTo>
                  <a:pt x="2032000" y="296673"/>
                  <a:pt x="2032636" y="303530"/>
                  <a:pt x="2033905" y="306451"/>
                </a:cubicBezTo>
                <a:cubicBezTo>
                  <a:pt x="2035303" y="309499"/>
                  <a:pt x="2037588" y="311786"/>
                  <a:pt x="2040891" y="313563"/>
                </a:cubicBezTo>
                <a:cubicBezTo>
                  <a:pt x="2044192" y="315215"/>
                  <a:pt x="2050161" y="316104"/>
                  <a:pt x="2058798" y="316104"/>
                </a:cubicBezTo>
                <a:lnTo>
                  <a:pt x="2058798" y="322580"/>
                </a:lnTo>
                <a:lnTo>
                  <a:pt x="1975612" y="322580"/>
                </a:lnTo>
                <a:lnTo>
                  <a:pt x="1975612" y="316104"/>
                </a:lnTo>
                <a:lnTo>
                  <a:pt x="1979930" y="316104"/>
                </a:lnTo>
                <a:cubicBezTo>
                  <a:pt x="1986280" y="316230"/>
                  <a:pt x="1991742" y="315087"/>
                  <a:pt x="1996186" y="312548"/>
                </a:cubicBezTo>
                <a:cubicBezTo>
                  <a:pt x="1998473" y="311278"/>
                  <a:pt x="2000123" y="309118"/>
                  <a:pt x="2001393" y="306324"/>
                </a:cubicBezTo>
                <a:cubicBezTo>
                  <a:pt x="2002536" y="303530"/>
                  <a:pt x="2003172" y="296292"/>
                  <a:pt x="2003172" y="284735"/>
                </a:cubicBezTo>
                <a:lnTo>
                  <a:pt x="2003172" y="134621"/>
                </a:lnTo>
                <a:cubicBezTo>
                  <a:pt x="2003172" y="124334"/>
                  <a:pt x="2002663" y="117730"/>
                  <a:pt x="2001774" y="115062"/>
                </a:cubicBezTo>
                <a:cubicBezTo>
                  <a:pt x="2000886" y="112268"/>
                  <a:pt x="1999361" y="110110"/>
                  <a:pt x="1997329" y="108712"/>
                </a:cubicBezTo>
                <a:cubicBezTo>
                  <a:pt x="1995298" y="107316"/>
                  <a:pt x="1992630" y="106680"/>
                  <a:pt x="1989074" y="106680"/>
                </a:cubicBezTo>
                <a:cubicBezTo>
                  <a:pt x="1986408" y="106680"/>
                  <a:pt x="1982852" y="107442"/>
                  <a:pt x="1978534" y="109093"/>
                </a:cubicBezTo>
                <a:lnTo>
                  <a:pt x="1976502" y="103505"/>
                </a:lnTo>
                <a:lnTo>
                  <a:pt x="2025397" y="83821"/>
                </a:lnTo>
                <a:lnTo>
                  <a:pt x="2032000" y="83821"/>
                </a:lnTo>
                <a:lnTo>
                  <a:pt x="2032000" y="120905"/>
                </a:lnTo>
                <a:cubicBezTo>
                  <a:pt x="2040129" y="106935"/>
                  <a:pt x="2048384" y="97155"/>
                  <a:pt x="2056638" y="91567"/>
                </a:cubicBezTo>
                <a:cubicBezTo>
                  <a:pt x="2064893" y="85853"/>
                  <a:pt x="2073656" y="83059"/>
                  <a:pt x="2082800" y="83059"/>
                </a:cubicBezTo>
                <a:close/>
                <a:moveTo>
                  <a:pt x="1720850" y="5688076"/>
                </a:moveTo>
                <a:moveTo>
                  <a:pt x="5826126" y="82931"/>
                </a:moveTo>
                <a:cubicBezTo>
                  <a:pt x="5843905" y="82931"/>
                  <a:pt x="5858511" y="88773"/>
                  <a:pt x="5869940" y="100585"/>
                </a:cubicBezTo>
                <a:cubicBezTo>
                  <a:pt x="5881371" y="112268"/>
                  <a:pt x="5887086" y="127890"/>
                  <a:pt x="5887086" y="147574"/>
                </a:cubicBezTo>
                <a:lnTo>
                  <a:pt x="5777358" y="147574"/>
                </a:lnTo>
                <a:cubicBezTo>
                  <a:pt x="5777230" y="171197"/>
                  <a:pt x="5782946" y="189611"/>
                  <a:pt x="5794502" y="203073"/>
                </a:cubicBezTo>
                <a:cubicBezTo>
                  <a:pt x="5806060" y="216536"/>
                  <a:pt x="5819649" y="223140"/>
                  <a:pt x="5835269" y="223140"/>
                </a:cubicBezTo>
                <a:cubicBezTo>
                  <a:pt x="5845684" y="223140"/>
                  <a:pt x="5854701" y="220346"/>
                  <a:pt x="5862448" y="214630"/>
                </a:cubicBezTo>
                <a:cubicBezTo>
                  <a:pt x="5870067" y="208916"/>
                  <a:pt x="5876544" y="199136"/>
                  <a:pt x="5881751" y="185167"/>
                </a:cubicBezTo>
                <a:lnTo>
                  <a:pt x="5887086" y="188723"/>
                </a:lnTo>
                <a:cubicBezTo>
                  <a:pt x="5884673" y="204471"/>
                  <a:pt x="5877688" y="218948"/>
                  <a:pt x="5866003" y="231903"/>
                </a:cubicBezTo>
                <a:cubicBezTo>
                  <a:pt x="5854319" y="244984"/>
                  <a:pt x="5839714" y="251461"/>
                  <a:pt x="5822062" y="251461"/>
                </a:cubicBezTo>
                <a:cubicBezTo>
                  <a:pt x="5803012" y="251461"/>
                  <a:pt x="5786755" y="243967"/>
                  <a:pt x="5773166" y="229236"/>
                </a:cubicBezTo>
                <a:cubicBezTo>
                  <a:pt x="5759577" y="214376"/>
                  <a:pt x="5752719" y="194311"/>
                  <a:pt x="5752719" y="169292"/>
                </a:cubicBezTo>
                <a:cubicBezTo>
                  <a:pt x="5752719" y="142113"/>
                  <a:pt x="5759704" y="120905"/>
                  <a:pt x="5773675" y="105665"/>
                </a:cubicBezTo>
                <a:cubicBezTo>
                  <a:pt x="5787517" y="90551"/>
                  <a:pt x="5805043" y="82931"/>
                  <a:pt x="5826126" y="82931"/>
                </a:cubicBezTo>
                <a:close/>
                <a:moveTo>
                  <a:pt x="1720978" y="5688076"/>
                </a:moveTo>
                <a:moveTo>
                  <a:pt x="5242434" y="82931"/>
                </a:moveTo>
                <a:cubicBezTo>
                  <a:pt x="5260214" y="82931"/>
                  <a:pt x="5274818" y="88773"/>
                  <a:pt x="5286249" y="100585"/>
                </a:cubicBezTo>
                <a:cubicBezTo>
                  <a:pt x="5297678" y="112268"/>
                  <a:pt x="5303393" y="127890"/>
                  <a:pt x="5303393" y="147574"/>
                </a:cubicBezTo>
                <a:lnTo>
                  <a:pt x="5193665" y="147574"/>
                </a:lnTo>
                <a:cubicBezTo>
                  <a:pt x="5193539" y="171197"/>
                  <a:pt x="5199253" y="189611"/>
                  <a:pt x="5210811" y="203073"/>
                </a:cubicBezTo>
                <a:cubicBezTo>
                  <a:pt x="5222367" y="216536"/>
                  <a:pt x="5235956" y="223140"/>
                  <a:pt x="5251577" y="223140"/>
                </a:cubicBezTo>
                <a:cubicBezTo>
                  <a:pt x="5261991" y="223140"/>
                  <a:pt x="5271009" y="220346"/>
                  <a:pt x="5278755" y="214630"/>
                </a:cubicBezTo>
                <a:cubicBezTo>
                  <a:pt x="5286376" y="208916"/>
                  <a:pt x="5292852" y="199136"/>
                  <a:pt x="5298060" y="185167"/>
                </a:cubicBezTo>
                <a:lnTo>
                  <a:pt x="5303393" y="188723"/>
                </a:lnTo>
                <a:cubicBezTo>
                  <a:pt x="5300980" y="204471"/>
                  <a:pt x="5293996" y="218948"/>
                  <a:pt x="5282312" y="231903"/>
                </a:cubicBezTo>
                <a:cubicBezTo>
                  <a:pt x="5270627" y="244984"/>
                  <a:pt x="5256023" y="251461"/>
                  <a:pt x="5238369" y="251461"/>
                </a:cubicBezTo>
                <a:cubicBezTo>
                  <a:pt x="5219319" y="251461"/>
                  <a:pt x="5203064" y="243967"/>
                  <a:pt x="5189475" y="229236"/>
                </a:cubicBezTo>
                <a:cubicBezTo>
                  <a:pt x="5175886" y="214376"/>
                  <a:pt x="5169027" y="194311"/>
                  <a:pt x="5169027" y="169292"/>
                </a:cubicBezTo>
                <a:cubicBezTo>
                  <a:pt x="5169027" y="142113"/>
                  <a:pt x="5176013" y="120905"/>
                  <a:pt x="5189983" y="105665"/>
                </a:cubicBezTo>
                <a:cubicBezTo>
                  <a:pt x="5203826" y="90551"/>
                  <a:pt x="5221351" y="82931"/>
                  <a:pt x="5242434" y="82931"/>
                </a:cubicBezTo>
                <a:close/>
                <a:moveTo>
                  <a:pt x="1720978" y="5688076"/>
                </a:moveTo>
                <a:moveTo>
                  <a:pt x="1746378" y="82931"/>
                </a:moveTo>
                <a:cubicBezTo>
                  <a:pt x="1764158" y="82931"/>
                  <a:pt x="1778762" y="88773"/>
                  <a:pt x="1790192" y="100585"/>
                </a:cubicBezTo>
                <a:cubicBezTo>
                  <a:pt x="1801623" y="112268"/>
                  <a:pt x="1807337" y="127890"/>
                  <a:pt x="1807337" y="147574"/>
                </a:cubicBezTo>
                <a:lnTo>
                  <a:pt x="1697610" y="147574"/>
                </a:lnTo>
                <a:cubicBezTo>
                  <a:pt x="1697483" y="171197"/>
                  <a:pt x="1703198" y="189611"/>
                  <a:pt x="1714754" y="203073"/>
                </a:cubicBezTo>
                <a:cubicBezTo>
                  <a:pt x="1726311" y="216536"/>
                  <a:pt x="1739900" y="223140"/>
                  <a:pt x="1755522" y="223140"/>
                </a:cubicBezTo>
                <a:cubicBezTo>
                  <a:pt x="1765936" y="223140"/>
                  <a:pt x="1774953" y="220346"/>
                  <a:pt x="1782699" y="214630"/>
                </a:cubicBezTo>
                <a:cubicBezTo>
                  <a:pt x="1790319" y="208916"/>
                  <a:pt x="1796797" y="199136"/>
                  <a:pt x="1802004" y="185167"/>
                </a:cubicBezTo>
                <a:lnTo>
                  <a:pt x="1807337" y="188723"/>
                </a:lnTo>
                <a:cubicBezTo>
                  <a:pt x="1804924" y="204471"/>
                  <a:pt x="1797940" y="218948"/>
                  <a:pt x="1786255" y="231903"/>
                </a:cubicBezTo>
                <a:cubicBezTo>
                  <a:pt x="1774572" y="244984"/>
                  <a:pt x="1759967" y="251461"/>
                  <a:pt x="1742313" y="251461"/>
                </a:cubicBezTo>
                <a:cubicBezTo>
                  <a:pt x="1723263" y="251461"/>
                  <a:pt x="1707008" y="243967"/>
                  <a:pt x="1693418" y="229236"/>
                </a:cubicBezTo>
                <a:cubicBezTo>
                  <a:pt x="1679829" y="214376"/>
                  <a:pt x="1672972" y="194311"/>
                  <a:pt x="1672972" y="169292"/>
                </a:cubicBezTo>
                <a:cubicBezTo>
                  <a:pt x="1672972" y="142113"/>
                  <a:pt x="1679956" y="120905"/>
                  <a:pt x="1693927" y="105665"/>
                </a:cubicBezTo>
                <a:cubicBezTo>
                  <a:pt x="1707769" y="90551"/>
                  <a:pt x="1725296" y="82931"/>
                  <a:pt x="1746378" y="82931"/>
                </a:cubicBezTo>
                <a:close/>
                <a:moveTo>
                  <a:pt x="1720978" y="5688076"/>
                </a:moveTo>
                <a:moveTo>
                  <a:pt x="98425" y="23115"/>
                </a:moveTo>
                <a:cubicBezTo>
                  <a:pt x="86868" y="23115"/>
                  <a:pt x="76454" y="24385"/>
                  <a:pt x="67311" y="26924"/>
                </a:cubicBezTo>
                <a:lnTo>
                  <a:pt x="67311" y="117222"/>
                </a:lnTo>
                <a:cubicBezTo>
                  <a:pt x="71502" y="118111"/>
                  <a:pt x="76454" y="118618"/>
                  <a:pt x="81916" y="119126"/>
                </a:cubicBezTo>
                <a:cubicBezTo>
                  <a:pt x="87377" y="119507"/>
                  <a:pt x="93473" y="119635"/>
                  <a:pt x="100077" y="119635"/>
                </a:cubicBezTo>
                <a:cubicBezTo>
                  <a:pt x="116967" y="119635"/>
                  <a:pt x="129541" y="117856"/>
                  <a:pt x="138049" y="114173"/>
                </a:cubicBezTo>
                <a:cubicBezTo>
                  <a:pt x="146559" y="110617"/>
                  <a:pt x="153036" y="105030"/>
                  <a:pt x="157608" y="97536"/>
                </a:cubicBezTo>
                <a:cubicBezTo>
                  <a:pt x="162053" y="89917"/>
                  <a:pt x="164338" y="81788"/>
                  <a:pt x="164338" y="72898"/>
                </a:cubicBezTo>
                <a:cubicBezTo>
                  <a:pt x="164338" y="59055"/>
                  <a:pt x="158750" y="47372"/>
                  <a:pt x="147574" y="37719"/>
                </a:cubicBezTo>
                <a:cubicBezTo>
                  <a:pt x="136272" y="27941"/>
                  <a:pt x="120016" y="23115"/>
                  <a:pt x="98425" y="23115"/>
                </a:cubicBezTo>
                <a:close/>
                <a:moveTo>
                  <a:pt x="1780794" y="5688076"/>
                </a:moveTo>
                <a:moveTo>
                  <a:pt x="766192" y="18035"/>
                </a:moveTo>
                <a:cubicBezTo>
                  <a:pt x="758317" y="18035"/>
                  <a:pt x="751333" y="21591"/>
                  <a:pt x="745110" y="28703"/>
                </a:cubicBezTo>
                <a:cubicBezTo>
                  <a:pt x="736854" y="38228"/>
                  <a:pt x="731140" y="53341"/>
                  <a:pt x="728218" y="73915"/>
                </a:cubicBezTo>
                <a:cubicBezTo>
                  <a:pt x="725171" y="94488"/>
                  <a:pt x="723647" y="114809"/>
                  <a:pt x="723647" y="134748"/>
                </a:cubicBezTo>
                <a:cubicBezTo>
                  <a:pt x="723647" y="167132"/>
                  <a:pt x="727711" y="193548"/>
                  <a:pt x="735585" y="213996"/>
                </a:cubicBezTo>
                <a:cubicBezTo>
                  <a:pt x="742188" y="231267"/>
                  <a:pt x="752094" y="239904"/>
                  <a:pt x="765048" y="239904"/>
                </a:cubicBezTo>
                <a:cubicBezTo>
                  <a:pt x="771398" y="239904"/>
                  <a:pt x="777875" y="236982"/>
                  <a:pt x="784479" y="231394"/>
                </a:cubicBezTo>
                <a:cubicBezTo>
                  <a:pt x="791211" y="225806"/>
                  <a:pt x="796291" y="216409"/>
                  <a:pt x="799719" y="203200"/>
                </a:cubicBezTo>
                <a:cubicBezTo>
                  <a:pt x="805054" y="183388"/>
                  <a:pt x="807721" y="155322"/>
                  <a:pt x="807721" y="119126"/>
                </a:cubicBezTo>
                <a:cubicBezTo>
                  <a:pt x="807721" y="92330"/>
                  <a:pt x="804927" y="69978"/>
                  <a:pt x="799466" y="52071"/>
                </a:cubicBezTo>
                <a:cubicBezTo>
                  <a:pt x="795274" y="38736"/>
                  <a:pt x="789941" y="29337"/>
                  <a:pt x="783336" y="23749"/>
                </a:cubicBezTo>
                <a:cubicBezTo>
                  <a:pt x="778511" y="19940"/>
                  <a:pt x="772796" y="18035"/>
                  <a:pt x="766192" y="18035"/>
                </a:cubicBezTo>
                <a:close/>
                <a:moveTo>
                  <a:pt x="1785874" y="5688076"/>
                </a:moveTo>
                <a:moveTo>
                  <a:pt x="1410209" y="11430"/>
                </a:moveTo>
                <a:lnTo>
                  <a:pt x="1653794" y="11430"/>
                </a:lnTo>
                <a:lnTo>
                  <a:pt x="1653794" y="17907"/>
                </a:lnTo>
                <a:cubicBezTo>
                  <a:pt x="1639317" y="18416"/>
                  <a:pt x="1629918" y="20701"/>
                  <a:pt x="1625854" y="24892"/>
                </a:cubicBezTo>
                <a:cubicBezTo>
                  <a:pt x="1621917" y="28956"/>
                  <a:pt x="1619886" y="38862"/>
                  <a:pt x="1619886" y="54356"/>
                </a:cubicBezTo>
                <a:lnTo>
                  <a:pt x="1619886" y="203836"/>
                </a:lnTo>
                <a:cubicBezTo>
                  <a:pt x="1619886" y="219203"/>
                  <a:pt x="1621917" y="229109"/>
                  <a:pt x="1625854" y="233299"/>
                </a:cubicBezTo>
                <a:cubicBezTo>
                  <a:pt x="1629918" y="237363"/>
                  <a:pt x="1639317" y="239776"/>
                  <a:pt x="1653794" y="240157"/>
                </a:cubicBezTo>
                <a:lnTo>
                  <a:pt x="1653794" y="246635"/>
                </a:lnTo>
                <a:lnTo>
                  <a:pt x="1552703" y="246635"/>
                </a:lnTo>
                <a:lnTo>
                  <a:pt x="1552703" y="240157"/>
                </a:lnTo>
                <a:cubicBezTo>
                  <a:pt x="1567180" y="239776"/>
                  <a:pt x="1576452" y="237491"/>
                  <a:pt x="1580516" y="233299"/>
                </a:cubicBezTo>
                <a:cubicBezTo>
                  <a:pt x="1584579" y="229236"/>
                  <a:pt x="1586485" y="219330"/>
                  <a:pt x="1586485" y="203836"/>
                </a:cubicBezTo>
                <a:lnTo>
                  <a:pt x="1586485" y="24385"/>
                </a:lnTo>
                <a:lnTo>
                  <a:pt x="1477518" y="24385"/>
                </a:lnTo>
                <a:lnTo>
                  <a:pt x="1477518" y="203836"/>
                </a:lnTo>
                <a:cubicBezTo>
                  <a:pt x="1477518" y="219203"/>
                  <a:pt x="1479423" y="229109"/>
                  <a:pt x="1483487" y="233299"/>
                </a:cubicBezTo>
                <a:cubicBezTo>
                  <a:pt x="1487424" y="237363"/>
                  <a:pt x="1496823" y="239776"/>
                  <a:pt x="1511428" y="240157"/>
                </a:cubicBezTo>
                <a:lnTo>
                  <a:pt x="1511428" y="246635"/>
                </a:lnTo>
                <a:lnTo>
                  <a:pt x="1410209" y="246635"/>
                </a:lnTo>
                <a:lnTo>
                  <a:pt x="1410209" y="240157"/>
                </a:lnTo>
                <a:cubicBezTo>
                  <a:pt x="1424813" y="239776"/>
                  <a:pt x="1434085" y="237363"/>
                  <a:pt x="1438148" y="233299"/>
                </a:cubicBezTo>
                <a:cubicBezTo>
                  <a:pt x="1442212" y="229109"/>
                  <a:pt x="1444244" y="219203"/>
                  <a:pt x="1444244" y="203836"/>
                </a:cubicBezTo>
                <a:lnTo>
                  <a:pt x="1444244" y="54356"/>
                </a:lnTo>
                <a:cubicBezTo>
                  <a:pt x="1444244" y="38862"/>
                  <a:pt x="1442212" y="28956"/>
                  <a:pt x="1438148" y="24892"/>
                </a:cubicBezTo>
                <a:cubicBezTo>
                  <a:pt x="1434085" y="20701"/>
                  <a:pt x="1424813" y="18416"/>
                  <a:pt x="1410209" y="17907"/>
                </a:cubicBezTo>
                <a:close/>
                <a:moveTo>
                  <a:pt x="1792479" y="5688076"/>
                </a:moveTo>
                <a:moveTo>
                  <a:pt x="534290" y="11430"/>
                </a:moveTo>
                <a:lnTo>
                  <a:pt x="660273" y="11430"/>
                </a:lnTo>
                <a:lnTo>
                  <a:pt x="660273" y="18035"/>
                </a:lnTo>
                <a:lnTo>
                  <a:pt x="581915" y="251461"/>
                </a:lnTo>
                <a:lnTo>
                  <a:pt x="562484" y="251461"/>
                </a:lnTo>
                <a:lnTo>
                  <a:pt x="632715" y="39751"/>
                </a:lnTo>
                <a:lnTo>
                  <a:pt x="568072" y="39751"/>
                </a:lnTo>
                <a:cubicBezTo>
                  <a:pt x="554991" y="39751"/>
                  <a:pt x="545719" y="41275"/>
                  <a:pt x="540131" y="44450"/>
                </a:cubicBezTo>
                <a:cubicBezTo>
                  <a:pt x="530479" y="49785"/>
                  <a:pt x="522605" y="57912"/>
                  <a:pt x="516763" y="69088"/>
                </a:cubicBezTo>
                <a:lnTo>
                  <a:pt x="511684" y="67184"/>
                </a:lnTo>
                <a:close/>
                <a:moveTo>
                  <a:pt x="1792479" y="5688076"/>
                </a:moveTo>
                <a:moveTo>
                  <a:pt x="0" y="11430"/>
                </a:moveTo>
                <a:lnTo>
                  <a:pt x="101600" y="11430"/>
                </a:lnTo>
                <a:cubicBezTo>
                  <a:pt x="120523" y="11430"/>
                  <a:pt x="135763" y="12828"/>
                  <a:pt x="147193" y="15622"/>
                </a:cubicBezTo>
                <a:cubicBezTo>
                  <a:pt x="164592" y="19812"/>
                  <a:pt x="177800" y="27179"/>
                  <a:pt x="186944" y="37719"/>
                </a:cubicBezTo>
                <a:cubicBezTo>
                  <a:pt x="196088" y="48387"/>
                  <a:pt x="200661" y="60453"/>
                  <a:pt x="200661" y="74296"/>
                </a:cubicBezTo>
                <a:cubicBezTo>
                  <a:pt x="200661" y="86106"/>
                  <a:pt x="196978" y="96648"/>
                  <a:pt x="189866" y="105918"/>
                </a:cubicBezTo>
                <a:cubicBezTo>
                  <a:pt x="182627" y="115190"/>
                  <a:pt x="172086" y="122174"/>
                  <a:pt x="158116" y="126619"/>
                </a:cubicBezTo>
                <a:cubicBezTo>
                  <a:pt x="174372" y="130048"/>
                  <a:pt x="186563" y="135636"/>
                  <a:pt x="194692" y="143256"/>
                </a:cubicBezTo>
                <a:cubicBezTo>
                  <a:pt x="205867" y="153924"/>
                  <a:pt x="211583" y="166879"/>
                  <a:pt x="211583" y="182246"/>
                </a:cubicBezTo>
                <a:cubicBezTo>
                  <a:pt x="211583" y="193930"/>
                  <a:pt x="207773" y="205105"/>
                  <a:pt x="200406" y="215773"/>
                </a:cubicBezTo>
                <a:cubicBezTo>
                  <a:pt x="193041" y="226568"/>
                  <a:pt x="182880" y="234316"/>
                  <a:pt x="170054" y="239268"/>
                </a:cubicBezTo>
                <a:cubicBezTo>
                  <a:pt x="157099" y="244094"/>
                  <a:pt x="137415" y="246635"/>
                  <a:pt x="110998" y="246635"/>
                </a:cubicBezTo>
                <a:lnTo>
                  <a:pt x="0" y="246635"/>
                </a:lnTo>
                <a:lnTo>
                  <a:pt x="0" y="240157"/>
                </a:lnTo>
                <a:lnTo>
                  <a:pt x="8891" y="240157"/>
                </a:lnTo>
                <a:cubicBezTo>
                  <a:pt x="18669" y="240157"/>
                  <a:pt x="25654" y="237110"/>
                  <a:pt x="29973" y="230886"/>
                </a:cubicBezTo>
                <a:cubicBezTo>
                  <a:pt x="32640" y="226823"/>
                  <a:pt x="34036" y="218186"/>
                  <a:pt x="34036" y="204979"/>
                </a:cubicBezTo>
                <a:lnTo>
                  <a:pt x="34036" y="53086"/>
                </a:lnTo>
                <a:cubicBezTo>
                  <a:pt x="34036" y="38481"/>
                  <a:pt x="32259" y="29337"/>
                  <a:pt x="28956" y="25528"/>
                </a:cubicBezTo>
                <a:cubicBezTo>
                  <a:pt x="24385" y="20448"/>
                  <a:pt x="17780" y="17907"/>
                  <a:pt x="8891" y="17907"/>
                </a:cubicBezTo>
                <a:lnTo>
                  <a:pt x="0" y="17907"/>
                </a:lnTo>
                <a:close/>
                <a:moveTo>
                  <a:pt x="1792479" y="5688076"/>
                </a:moveTo>
                <a:moveTo>
                  <a:pt x="2343912" y="6605"/>
                </a:moveTo>
                <a:lnTo>
                  <a:pt x="2349628" y="6605"/>
                </a:lnTo>
                <a:lnTo>
                  <a:pt x="2349628" y="205105"/>
                </a:lnTo>
                <a:cubicBezTo>
                  <a:pt x="2349628" y="218313"/>
                  <a:pt x="2350136" y="226568"/>
                  <a:pt x="2351279" y="229743"/>
                </a:cubicBezTo>
                <a:cubicBezTo>
                  <a:pt x="2352294" y="233046"/>
                  <a:pt x="2354580" y="235459"/>
                  <a:pt x="2358136" y="237236"/>
                </a:cubicBezTo>
                <a:cubicBezTo>
                  <a:pt x="2361566" y="239015"/>
                  <a:pt x="2368550" y="239904"/>
                  <a:pt x="2379218" y="240157"/>
                </a:cubicBezTo>
                <a:lnTo>
                  <a:pt x="2379218" y="246635"/>
                </a:lnTo>
                <a:lnTo>
                  <a:pt x="2290827" y="246635"/>
                </a:lnTo>
                <a:lnTo>
                  <a:pt x="2290827" y="240157"/>
                </a:lnTo>
                <a:cubicBezTo>
                  <a:pt x="2301875" y="239904"/>
                  <a:pt x="2309115" y="239015"/>
                  <a:pt x="2312290" y="237363"/>
                </a:cubicBezTo>
                <a:cubicBezTo>
                  <a:pt x="2315592" y="235712"/>
                  <a:pt x="2317750" y="233426"/>
                  <a:pt x="2319021" y="230505"/>
                </a:cubicBezTo>
                <a:cubicBezTo>
                  <a:pt x="2320291" y="227711"/>
                  <a:pt x="2320925" y="219203"/>
                  <a:pt x="2320925" y="205105"/>
                </a:cubicBezTo>
                <a:lnTo>
                  <a:pt x="2320925" y="78232"/>
                </a:lnTo>
                <a:cubicBezTo>
                  <a:pt x="2320925" y="61087"/>
                  <a:pt x="2320417" y="50166"/>
                  <a:pt x="2319274" y="45340"/>
                </a:cubicBezTo>
                <a:cubicBezTo>
                  <a:pt x="2318386" y="41656"/>
                  <a:pt x="2316988" y="38862"/>
                  <a:pt x="2314829" y="37211"/>
                </a:cubicBezTo>
                <a:cubicBezTo>
                  <a:pt x="2312671" y="35434"/>
                  <a:pt x="2310130" y="34544"/>
                  <a:pt x="2307083" y="34544"/>
                </a:cubicBezTo>
                <a:cubicBezTo>
                  <a:pt x="2302892" y="34544"/>
                  <a:pt x="2296923" y="36323"/>
                  <a:pt x="2289303" y="39879"/>
                </a:cubicBezTo>
                <a:lnTo>
                  <a:pt x="2286636" y="34544"/>
                </a:lnTo>
                <a:close/>
                <a:moveTo>
                  <a:pt x="1797304" y="5688076"/>
                </a:moveTo>
                <a:moveTo>
                  <a:pt x="954024" y="6605"/>
                </a:moveTo>
                <a:lnTo>
                  <a:pt x="959740" y="6605"/>
                </a:lnTo>
                <a:lnTo>
                  <a:pt x="959740" y="205105"/>
                </a:lnTo>
                <a:cubicBezTo>
                  <a:pt x="959740" y="218313"/>
                  <a:pt x="960248" y="226568"/>
                  <a:pt x="961391" y="229743"/>
                </a:cubicBezTo>
                <a:cubicBezTo>
                  <a:pt x="962406" y="233046"/>
                  <a:pt x="964692" y="235459"/>
                  <a:pt x="968248" y="237236"/>
                </a:cubicBezTo>
                <a:cubicBezTo>
                  <a:pt x="971678" y="239015"/>
                  <a:pt x="978662" y="239904"/>
                  <a:pt x="989330" y="240157"/>
                </a:cubicBezTo>
                <a:lnTo>
                  <a:pt x="989330" y="246635"/>
                </a:lnTo>
                <a:lnTo>
                  <a:pt x="900938" y="246635"/>
                </a:lnTo>
                <a:lnTo>
                  <a:pt x="900938" y="240157"/>
                </a:lnTo>
                <a:cubicBezTo>
                  <a:pt x="911987" y="239904"/>
                  <a:pt x="919227" y="239015"/>
                  <a:pt x="922402" y="237363"/>
                </a:cubicBezTo>
                <a:cubicBezTo>
                  <a:pt x="925704" y="235712"/>
                  <a:pt x="927862" y="233426"/>
                  <a:pt x="929133" y="230505"/>
                </a:cubicBezTo>
                <a:cubicBezTo>
                  <a:pt x="930403" y="227711"/>
                  <a:pt x="931165" y="219203"/>
                  <a:pt x="931037" y="205105"/>
                </a:cubicBezTo>
                <a:lnTo>
                  <a:pt x="931037" y="78232"/>
                </a:lnTo>
                <a:cubicBezTo>
                  <a:pt x="931165" y="61087"/>
                  <a:pt x="930529" y="50166"/>
                  <a:pt x="929386" y="45340"/>
                </a:cubicBezTo>
                <a:cubicBezTo>
                  <a:pt x="928498" y="41656"/>
                  <a:pt x="927100" y="38862"/>
                  <a:pt x="924942" y="37211"/>
                </a:cubicBezTo>
                <a:cubicBezTo>
                  <a:pt x="922783" y="35434"/>
                  <a:pt x="920242" y="34544"/>
                  <a:pt x="917194" y="34544"/>
                </a:cubicBezTo>
                <a:cubicBezTo>
                  <a:pt x="913004" y="34544"/>
                  <a:pt x="907035" y="36323"/>
                  <a:pt x="899415" y="39879"/>
                </a:cubicBezTo>
                <a:lnTo>
                  <a:pt x="896748" y="34544"/>
                </a:lnTo>
                <a:close/>
                <a:moveTo>
                  <a:pt x="1797304" y="5688076"/>
                </a:moveTo>
                <a:moveTo>
                  <a:pt x="766318" y="6605"/>
                </a:moveTo>
                <a:cubicBezTo>
                  <a:pt x="784353" y="6605"/>
                  <a:pt x="800481" y="15875"/>
                  <a:pt x="814833" y="34163"/>
                </a:cubicBezTo>
                <a:cubicBezTo>
                  <a:pt x="832740" y="57023"/>
                  <a:pt x="841756" y="87885"/>
                  <a:pt x="841756" y="126747"/>
                </a:cubicBezTo>
                <a:cubicBezTo>
                  <a:pt x="841756" y="154051"/>
                  <a:pt x="837819" y="177292"/>
                  <a:pt x="829946" y="196342"/>
                </a:cubicBezTo>
                <a:cubicBezTo>
                  <a:pt x="822072" y="215392"/>
                  <a:pt x="812038" y="229236"/>
                  <a:pt x="799847" y="237872"/>
                </a:cubicBezTo>
                <a:cubicBezTo>
                  <a:pt x="787654" y="246507"/>
                  <a:pt x="775971" y="250825"/>
                  <a:pt x="764541" y="250825"/>
                </a:cubicBezTo>
                <a:cubicBezTo>
                  <a:pt x="742188" y="250825"/>
                  <a:pt x="723519" y="237491"/>
                  <a:pt x="708534" y="211074"/>
                </a:cubicBezTo>
                <a:cubicBezTo>
                  <a:pt x="695961" y="188723"/>
                  <a:pt x="689737" y="161925"/>
                  <a:pt x="689737" y="130430"/>
                </a:cubicBezTo>
                <a:cubicBezTo>
                  <a:pt x="689737" y="103632"/>
                  <a:pt x="693674" y="80518"/>
                  <a:pt x="701803" y="61215"/>
                </a:cubicBezTo>
                <a:cubicBezTo>
                  <a:pt x="709930" y="41784"/>
                  <a:pt x="720598" y="27432"/>
                  <a:pt x="734061" y="17907"/>
                </a:cubicBezTo>
                <a:cubicBezTo>
                  <a:pt x="744474" y="10415"/>
                  <a:pt x="755269" y="6605"/>
                  <a:pt x="766318" y="6605"/>
                </a:cubicBezTo>
                <a:close/>
                <a:moveTo>
                  <a:pt x="1797304" y="5688076"/>
                </a:moveTo>
                <a:moveTo>
                  <a:pt x="419100" y="6605"/>
                </a:moveTo>
                <a:lnTo>
                  <a:pt x="424816" y="6605"/>
                </a:lnTo>
                <a:lnTo>
                  <a:pt x="424816" y="205105"/>
                </a:lnTo>
                <a:cubicBezTo>
                  <a:pt x="424816" y="218313"/>
                  <a:pt x="425323" y="226568"/>
                  <a:pt x="426467" y="229743"/>
                </a:cubicBezTo>
                <a:cubicBezTo>
                  <a:pt x="427483" y="233046"/>
                  <a:pt x="429768" y="235459"/>
                  <a:pt x="433324" y="237236"/>
                </a:cubicBezTo>
                <a:cubicBezTo>
                  <a:pt x="436754" y="239015"/>
                  <a:pt x="443738" y="239904"/>
                  <a:pt x="454406" y="240157"/>
                </a:cubicBezTo>
                <a:lnTo>
                  <a:pt x="454406" y="246635"/>
                </a:lnTo>
                <a:lnTo>
                  <a:pt x="366015" y="246635"/>
                </a:lnTo>
                <a:lnTo>
                  <a:pt x="366015" y="240157"/>
                </a:lnTo>
                <a:cubicBezTo>
                  <a:pt x="377063" y="239904"/>
                  <a:pt x="384303" y="239015"/>
                  <a:pt x="387478" y="237363"/>
                </a:cubicBezTo>
                <a:cubicBezTo>
                  <a:pt x="390779" y="235712"/>
                  <a:pt x="392938" y="233426"/>
                  <a:pt x="394209" y="230505"/>
                </a:cubicBezTo>
                <a:cubicBezTo>
                  <a:pt x="395479" y="227711"/>
                  <a:pt x="396241" y="219203"/>
                  <a:pt x="396241" y="205105"/>
                </a:cubicBezTo>
                <a:lnTo>
                  <a:pt x="396241" y="78232"/>
                </a:lnTo>
                <a:cubicBezTo>
                  <a:pt x="396241" y="61087"/>
                  <a:pt x="395605" y="50166"/>
                  <a:pt x="394462" y="45340"/>
                </a:cubicBezTo>
                <a:cubicBezTo>
                  <a:pt x="393573" y="41656"/>
                  <a:pt x="392177" y="38862"/>
                  <a:pt x="390017" y="37211"/>
                </a:cubicBezTo>
                <a:cubicBezTo>
                  <a:pt x="387859" y="35434"/>
                  <a:pt x="385318" y="34544"/>
                  <a:pt x="382271" y="34544"/>
                </a:cubicBezTo>
                <a:cubicBezTo>
                  <a:pt x="378079" y="34544"/>
                  <a:pt x="372111" y="36323"/>
                  <a:pt x="364491" y="39879"/>
                </a:cubicBezTo>
                <a:lnTo>
                  <a:pt x="361823" y="34544"/>
                </a:lnTo>
                <a:close/>
                <a:moveTo>
                  <a:pt x="1797304" y="5688076"/>
                </a:moveTo>
                <a:moveTo>
                  <a:pt x="4517264" y="0"/>
                </a:moveTo>
                <a:lnTo>
                  <a:pt x="4523994" y="0"/>
                </a:lnTo>
                <a:cubicBezTo>
                  <a:pt x="4520185" y="11430"/>
                  <a:pt x="4515613" y="19431"/>
                  <a:pt x="4510151" y="24385"/>
                </a:cubicBezTo>
                <a:cubicBezTo>
                  <a:pt x="4504690" y="29211"/>
                  <a:pt x="4498849" y="32386"/>
                  <a:pt x="4492626" y="34163"/>
                </a:cubicBezTo>
                <a:cubicBezTo>
                  <a:pt x="4486402" y="35815"/>
                  <a:pt x="4475226" y="36830"/>
                  <a:pt x="4459225" y="37338"/>
                </a:cubicBezTo>
                <a:cubicBezTo>
                  <a:pt x="4441826" y="37847"/>
                  <a:pt x="4429888" y="39117"/>
                  <a:pt x="4423156" y="41275"/>
                </a:cubicBezTo>
                <a:cubicBezTo>
                  <a:pt x="4416552" y="43307"/>
                  <a:pt x="4409694" y="48515"/>
                  <a:pt x="4402455" y="56769"/>
                </a:cubicBezTo>
                <a:cubicBezTo>
                  <a:pt x="4395343" y="65151"/>
                  <a:pt x="4389755" y="75947"/>
                  <a:pt x="4385818" y="89281"/>
                </a:cubicBezTo>
                <a:cubicBezTo>
                  <a:pt x="4381754" y="102743"/>
                  <a:pt x="4379468" y="117348"/>
                  <a:pt x="4378706" y="133223"/>
                </a:cubicBezTo>
                <a:cubicBezTo>
                  <a:pt x="4392041" y="99823"/>
                  <a:pt x="4414521" y="83059"/>
                  <a:pt x="4446016" y="83059"/>
                </a:cubicBezTo>
                <a:cubicBezTo>
                  <a:pt x="4468114" y="83059"/>
                  <a:pt x="4486149" y="91313"/>
                  <a:pt x="4500246" y="107950"/>
                </a:cubicBezTo>
                <a:cubicBezTo>
                  <a:pt x="4514215" y="124461"/>
                  <a:pt x="4521327" y="143384"/>
                  <a:pt x="4521327" y="164592"/>
                </a:cubicBezTo>
                <a:cubicBezTo>
                  <a:pt x="4521327" y="186563"/>
                  <a:pt x="4514215" y="206503"/>
                  <a:pt x="4499991" y="224536"/>
                </a:cubicBezTo>
                <a:cubicBezTo>
                  <a:pt x="4485767" y="242443"/>
                  <a:pt x="4466464" y="251461"/>
                  <a:pt x="4442206" y="251461"/>
                </a:cubicBezTo>
                <a:cubicBezTo>
                  <a:pt x="4417441" y="251461"/>
                  <a:pt x="4398646" y="241173"/>
                  <a:pt x="4385691" y="220726"/>
                </a:cubicBezTo>
                <a:cubicBezTo>
                  <a:pt x="4372738" y="200153"/>
                  <a:pt x="4366261" y="175134"/>
                  <a:pt x="4366261" y="145669"/>
                </a:cubicBezTo>
                <a:cubicBezTo>
                  <a:pt x="4366261" y="122810"/>
                  <a:pt x="4369563" y="101473"/>
                  <a:pt x="4376293" y="81661"/>
                </a:cubicBezTo>
                <a:cubicBezTo>
                  <a:pt x="4383025" y="61849"/>
                  <a:pt x="4390137" y="46991"/>
                  <a:pt x="4397502" y="37211"/>
                </a:cubicBezTo>
                <a:cubicBezTo>
                  <a:pt x="4404868" y="27305"/>
                  <a:pt x="4413377" y="20193"/>
                  <a:pt x="4423156" y="15622"/>
                </a:cubicBezTo>
                <a:cubicBezTo>
                  <a:pt x="4432809" y="11176"/>
                  <a:pt x="4449953" y="8763"/>
                  <a:pt x="4474591" y="8510"/>
                </a:cubicBezTo>
                <a:cubicBezTo>
                  <a:pt x="4492372" y="8255"/>
                  <a:pt x="4503039" y="7748"/>
                  <a:pt x="4506723" y="6986"/>
                </a:cubicBezTo>
                <a:cubicBezTo>
                  <a:pt x="4510405" y="6223"/>
                  <a:pt x="4513962" y="3811"/>
                  <a:pt x="4517264" y="0"/>
                </a:cubicBezTo>
                <a:close/>
                <a:moveTo>
                  <a:pt x="1803909" y="5688076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4" name="Picture 144"/>
          <p:cNvPicPr>
            <a:picLocks noChangeAspect="0"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216396" y="1666875"/>
            <a:ext cx="2954909" cy="265048"/>
          </a:xfrm>
          <a:prstGeom prst="rect">
            <a:avLst/>
          </a:prstGeom>
          <a:noFill/>
          <a:extLst/>
        </p:spPr>
      </p:pic>
      <p:sp>
        <p:nvSpPr>
          <p:cNvPr id="145" name="Freeform 145"/>
          <p:cNvSpPr/>
          <p:nvPr/>
        </p:nvSpPr>
        <p:spPr>
          <a:xfrm rot="0" flipH="0" flipV="0">
            <a:off x="6229096" y="1679575"/>
            <a:ext cx="2929509" cy="239649"/>
          </a:xfrm>
          <a:custGeom>
            <a:pathLst>
              <a:path w="2929509" h="239649">
                <a:moveTo>
                  <a:pt x="2910205" y="130048"/>
                </a:moveTo>
                <a:cubicBezTo>
                  <a:pt x="2915665" y="130048"/>
                  <a:pt x="2920237" y="131954"/>
                  <a:pt x="2923921" y="135636"/>
                </a:cubicBezTo>
                <a:cubicBezTo>
                  <a:pt x="2927604" y="139447"/>
                  <a:pt x="2929509" y="144018"/>
                  <a:pt x="2929509" y="149225"/>
                </a:cubicBezTo>
                <a:cubicBezTo>
                  <a:pt x="2929509" y="154560"/>
                  <a:pt x="2927604" y="159131"/>
                  <a:pt x="2923794" y="162941"/>
                </a:cubicBezTo>
                <a:cubicBezTo>
                  <a:pt x="2920110" y="166624"/>
                  <a:pt x="2915538" y="168529"/>
                  <a:pt x="2910205" y="168529"/>
                </a:cubicBezTo>
                <a:cubicBezTo>
                  <a:pt x="2904871" y="168529"/>
                  <a:pt x="2900298" y="166624"/>
                  <a:pt x="2896615" y="162941"/>
                </a:cubicBezTo>
                <a:cubicBezTo>
                  <a:pt x="2892806" y="159131"/>
                  <a:pt x="2890900" y="154560"/>
                  <a:pt x="2890900" y="149225"/>
                </a:cubicBezTo>
                <a:cubicBezTo>
                  <a:pt x="2890900" y="143891"/>
                  <a:pt x="2892806" y="139320"/>
                  <a:pt x="2896615" y="135636"/>
                </a:cubicBezTo>
                <a:cubicBezTo>
                  <a:pt x="2900298" y="131827"/>
                  <a:pt x="2904871" y="130048"/>
                  <a:pt x="2910205" y="130048"/>
                </a:cubicBezTo>
                <a:close/>
                <a:moveTo>
                  <a:pt x="-1180719" y="5178425"/>
                </a:moveTo>
                <a:moveTo>
                  <a:pt x="2139314" y="68961"/>
                </a:moveTo>
                <a:cubicBezTo>
                  <a:pt x="2121915" y="75947"/>
                  <a:pt x="2110612" y="80899"/>
                  <a:pt x="2105533" y="83693"/>
                </a:cubicBezTo>
                <a:cubicBezTo>
                  <a:pt x="2096388" y="88773"/>
                  <a:pt x="2089911" y="94108"/>
                  <a:pt x="2085974" y="99696"/>
                </a:cubicBezTo>
                <a:cubicBezTo>
                  <a:pt x="2082037" y="105284"/>
                  <a:pt x="2080133" y="111253"/>
                  <a:pt x="2080133" y="117856"/>
                </a:cubicBezTo>
                <a:cubicBezTo>
                  <a:pt x="2080133" y="126239"/>
                  <a:pt x="2082546" y="133097"/>
                  <a:pt x="2087498" y="138558"/>
                </a:cubicBezTo>
                <a:cubicBezTo>
                  <a:pt x="2092451" y="144146"/>
                  <a:pt x="2098167" y="146812"/>
                  <a:pt x="2104644" y="146812"/>
                </a:cubicBezTo>
                <a:cubicBezTo>
                  <a:pt x="2113534" y="146812"/>
                  <a:pt x="2125090" y="141097"/>
                  <a:pt x="2139314" y="129541"/>
                </a:cubicBezTo>
                <a:close/>
                <a:moveTo>
                  <a:pt x="-1119632" y="5178425"/>
                </a:moveTo>
                <a:moveTo>
                  <a:pt x="1003935" y="68961"/>
                </a:moveTo>
                <a:cubicBezTo>
                  <a:pt x="986535" y="75947"/>
                  <a:pt x="975233" y="80899"/>
                  <a:pt x="970152" y="83693"/>
                </a:cubicBezTo>
                <a:cubicBezTo>
                  <a:pt x="961009" y="88773"/>
                  <a:pt x="954532" y="94108"/>
                  <a:pt x="950595" y="99696"/>
                </a:cubicBezTo>
                <a:cubicBezTo>
                  <a:pt x="946658" y="105284"/>
                  <a:pt x="944752" y="111253"/>
                  <a:pt x="944752" y="117856"/>
                </a:cubicBezTo>
                <a:cubicBezTo>
                  <a:pt x="944752" y="126239"/>
                  <a:pt x="947165" y="133097"/>
                  <a:pt x="952119" y="138558"/>
                </a:cubicBezTo>
                <a:cubicBezTo>
                  <a:pt x="957072" y="144146"/>
                  <a:pt x="962786" y="146812"/>
                  <a:pt x="969263" y="146812"/>
                </a:cubicBezTo>
                <a:cubicBezTo>
                  <a:pt x="978154" y="146812"/>
                  <a:pt x="989710" y="141097"/>
                  <a:pt x="1003935" y="129541"/>
                </a:cubicBezTo>
                <a:close/>
                <a:moveTo>
                  <a:pt x="-1119632" y="5178425"/>
                </a:moveTo>
                <a:moveTo>
                  <a:pt x="420243" y="68961"/>
                </a:moveTo>
                <a:cubicBezTo>
                  <a:pt x="402844" y="75947"/>
                  <a:pt x="391540" y="80899"/>
                  <a:pt x="386460" y="83693"/>
                </a:cubicBezTo>
                <a:cubicBezTo>
                  <a:pt x="377317" y="88773"/>
                  <a:pt x="370839" y="94108"/>
                  <a:pt x="366902" y="99696"/>
                </a:cubicBezTo>
                <a:cubicBezTo>
                  <a:pt x="362965" y="105284"/>
                  <a:pt x="361060" y="111253"/>
                  <a:pt x="361060" y="117856"/>
                </a:cubicBezTo>
                <a:cubicBezTo>
                  <a:pt x="361060" y="126239"/>
                  <a:pt x="363473" y="133097"/>
                  <a:pt x="368426" y="138558"/>
                </a:cubicBezTo>
                <a:cubicBezTo>
                  <a:pt x="373380" y="144146"/>
                  <a:pt x="379095" y="146812"/>
                  <a:pt x="385572" y="146812"/>
                </a:cubicBezTo>
                <a:cubicBezTo>
                  <a:pt x="394461" y="146812"/>
                  <a:pt x="406019" y="141097"/>
                  <a:pt x="420243" y="129541"/>
                </a:cubicBezTo>
                <a:close/>
                <a:moveTo>
                  <a:pt x="-1119632" y="5178425"/>
                </a:moveTo>
                <a:moveTo>
                  <a:pt x="233171" y="25273"/>
                </a:moveTo>
                <a:cubicBezTo>
                  <a:pt x="227583" y="25273"/>
                  <a:pt x="222123" y="26671"/>
                  <a:pt x="216662" y="29465"/>
                </a:cubicBezTo>
                <a:cubicBezTo>
                  <a:pt x="212470" y="31497"/>
                  <a:pt x="205613" y="37847"/>
                  <a:pt x="196088" y="48260"/>
                </a:cubicBezTo>
                <a:lnTo>
                  <a:pt x="196088" y="107442"/>
                </a:lnTo>
                <a:cubicBezTo>
                  <a:pt x="196088" y="120270"/>
                  <a:pt x="196595" y="128779"/>
                  <a:pt x="197612" y="132842"/>
                </a:cubicBezTo>
                <a:cubicBezTo>
                  <a:pt x="199263" y="139573"/>
                  <a:pt x="203200" y="145416"/>
                  <a:pt x="209423" y="150496"/>
                </a:cubicBezTo>
                <a:cubicBezTo>
                  <a:pt x="215773" y="155575"/>
                  <a:pt x="223774" y="158116"/>
                  <a:pt x="233299" y="158116"/>
                </a:cubicBezTo>
                <a:cubicBezTo>
                  <a:pt x="244856" y="158116"/>
                  <a:pt x="254254" y="153671"/>
                  <a:pt x="261365" y="144654"/>
                </a:cubicBezTo>
                <a:cubicBezTo>
                  <a:pt x="270763" y="132842"/>
                  <a:pt x="275462" y="116205"/>
                  <a:pt x="275462" y="94870"/>
                </a:cubicBezTo>
                <a:cubicBezTo>
                  <a:pt x="275462" y="70612"/>
                  <a:pt x="270129" y="51943"/>
                  <a:pt x="259461" y="38862"/>
                </a:cubicBezTo>
                <a:cubicBezTo>
                  <a:pt x="252094" y="29846"/>
                  <a:pt x="243332" y="25273"/>
                  <a:pt x="233171" y="25273"/>
                </a:cubicBezTo>
                <a:close/>
                <a:moveTo>
                  <a:pt x="-1075944" y="5178425"/>
                </a:moveTo>
                <a:moveTo>
                  <a:pt x="792607" y="16129"/>
                </a:moveTo>
                <a:lnTo>
                  <a:pt x="792607" y="25654"/>
                </a:lnTo>
                <a:cubicBezTo>
                  <a:pt x="792607" y="82423"/>
                  <a:pt x="782320" y="124715"/>
                  <a:pt x="761746" y="152400"/>
                </a:cubicBezTo>
                <a:lnTo>
                  <a:pt x="820673" y="152400"/>
                </a:lnTo>
                <a:cubicBezTo>
                  <a:pt x="831342" y="152400"/>
                  <a:pt x="837437" y="151511"/>
                  <a:pt x="839088" y="149734"/>
                </a:cubicBezTo>
                <a:cubicBezTo>
                  <a:pt x="840739" y="147955"/>
                  <a:pt x="841501" y="141352"/>
                  <a:pt x="841501" y="129922"/>
                </a:cubicBezTo>
                <a:lnTo>
                  <a:pt x="841501" y="16129"/>
                </a:lnTo>
                <a:close/>
                <a:moveTo>
                  <a:pt x="-1066800" y="5178425"/>
                </a:moveTo>
                <a:moveTo>
                  <a:pt x="2613406" y="12320"/>
                </a:moveTo>
                <a:cubicBezTo>
                  <a:pt x="2603881" y="12320"/>
                  <a:pt x="2595245" y="16003"/>
                  <a:pt x="2587751" y="23496"/>
                </a:cubicBezTo>
                <a:cubicBezTo>
                  <a:pt x="2580132" y="30989"/>
                  <a:pt x="2575686" y="41275"/>
                  <a:pt x="2574417" y="54610"/>
                </a:cubicBezTo>
                <a:lnTo>
                  <a:pt x="2647949" y="54610"/>
                </a:lnTo>
                <a:cubicBezTo>
                  <a:pt x="2647314" y="44450"/>
                  <a:pt x="2646172" y="37211"/>
                  <a:pt x="2644267" y="33147"/>
                </a:cubicBezTo>
                <a:cubicBezTo>
                  <a:pt x="2641472" y="26671"/>
                  <a:pt x="2637155" y="21591"/>
                  <a:pt x="2631439" y="17908"/>
                </a:cubicBezTo>
                <a:cubicBezTo>
                  <a:pt x="2625724" y="14097"/>
                  <a:pt x="2619629" y="12320"/>
                  <a:pt x="2613406" y="12320"/>
                </a:cubicBezTo>
                <a:close/>
                <a:moveTo>
                  <a:pt x="-1062991" y="5178425"/>
                </a:moveTo>
                <a:moveTo>
                  <a:pt x="2389885" y="4827"/>
                </a:moveTo>
                <a:lnTo>
                  <a:pt x="2527172" y="4827"/>
                </a:lnTo>
                <a:lnTo>
                  <a:pt x="2534158" y="47879"/>
                </a:lnTo>
                <a:lnTo>
                  <a:pt x="2526284" y="47879"/>
                </a:lnTo>
                <a:cubicBezTo>
                  <a:pt x="2524886" y="39243"/>
                  <a:pt x="2522600" y="32512"/>
                  <a:pt x="2519425" y="27686"/>
                </a:cubicBezTo>
                <a:cubicBezTo>
                  <a:pt x="2516123" y="22987"/>
                  <a:pt x="2512440" y="19940"/>
                  <a:pt x="2508249" y="18416"/>
                </a:cubicBezTo>
                <a:cubicBezTo>
                  <a:pt x="2504059" y="16891"/>
                  <a:pt x="2497073" y="16129"/>
                  <a:pt x="2486913" y="16129"/>
                </a:cubicBezTo>
                <a:lnTo>
                  <a:pt x="2473071" y="16129"/>
                </a:lnTo>
                <a:lnTo>
                  <a:pt x="2473071" y="126366"/>
                </a:lnTo>
                <a:cubicBezTo>
                  <a:pt x="2473071" y="138177"/>
                  <a:pt x="2473833" y="145670"/>
                  <a:pt x="2475230" y="148845"/>
                </a:cubicBezTo>
                <a:cubicBezTo>
                  <a:pt x="2476754" y="152020"/>
                  <a:pt x="2479039" y="154179"/>
                  <a:pt x="2482214" y="155195"/>
                </a:cubicBezTo>
                <a:cubicBezTo>
                  <a:pt x="2485517" y="156210"/>
                  <a:pt x="2492883" y="156972"/>
                  <a:pt x="2504439" y="157227"/>
                </a:cubicBezTo>
                <a:lnTo>
                  <a:pt x="2504439" y="163704"/>
                </a:lnTo>
                <a:lnTo>
                  <a:pt x="2418080" y="163704"/>
                </a:lnTo>
                <a:lnTo>
                  <a:pt x="2418080" y="157227"/>
                </a:lnTo>
                <a:cubicBezTo>
                  <a:pt x="2429256" y="156972"/>
                  <a:pt x="2436368" y="155195"/>
                  <a:pt x="2439543" y="151892"/>
                </a:cubicBezTo>
                <a:cubicBezTo>
                  <a:pt x="2442718" y="148591"/>
                  <a:pt x="2444242" y="140081"/>
                  <a:pt x="2444242" y="126366"/>
                </a:cubicBezTo>
                <a:lnTo>
                  <a:pt x="2444242" y="16129"/>
                </a:lnTo>
                <a:lnTo>
                  <a:pt x="2430145" y="16129"/>
                </a:lnTo>
                <a:cubicBezTo>
                  <a:pt x="2420111" y="16129"/>
                  <a:pt x="2413381" y="16765"/>
                  <a:pt x="2409824" y="17908"/>
                </a:cubicBezTo>
                <a:cubicBezTo>
                  <a:pt x="2406269" y="19178"/>
                  <a:pt x="2402712" y="22098"/>
                  <a:pt x="2399537" y="26671"/>
                </a:cubicBezTo>
                <a:cubicBezTo>
                  <a:pt x="2396235" y="31116"/>
                  <a:pt x="2393442" y="38228"/>
                  <a:pt x="2391029" y="47879"/>
                </a:cubicBezTo>
                <a:lnTo>
                  <a:pt x="2383282" y="47879"/>
                </a:lnTo>
                <a:close/>
                <a:moveTo>
                  <a:pt x="-1055498" y="5178425"/>
                </a:moveTo>
                <a:moveTo>
                  <a:pt x="2198623" y="4827"/>
                </a:moveTo>
                <a:lnTo>
                  <a:pt x="2372740" y="4827"/>
                </a:lnTo>
                <a:lnTo>
                  <a:pt x="2372740" y="11430"/>
                </a:lnTo>
                <a:cubicBezTo>
                  <a:pt x="2364994" y="11430"/>
                  <a:pt x="2359786" y="12192"/>
                  <a:pt x="2357120" y="13843"/>
                </a:cubicBezTo>
                <a:cubicBezTo>
                  <a:pt x="2354452" y="15367"/>
                  <a:pt x="2352421" y="17272"/>
                  <a:pt x="2350897" y="19559"/>
                </a:cubicBezTo>
                <a:cubicBezTo>
                  <a:pt x="2349372" y="21845"/>
                  <a:pt x="2348610" y="29465"/>
                  <a:pt x="2348610" y="42165"/>
                </a:cubicBezTo>
                <a:lnTo>
                  <a:pt x="2348610" y="126366"/>
                </a:lnTo>
                <a:cubicBezTo>
                  <a:pt x="2348610" y="138685"/>
                  <a:pt x="2349246" y="145923"/>
                  <a:pt x="2350515" y="148336"/>
                </a:cubicBezTo>
                <a:cubicBezTo>
                  <a:pt x="2351785" y="150749"/>
                  <a:pt x="2353818" y="152781"/>
                  <a:pt x="2356485" y="154560"/>
                </a:cubicBezTo>
                <a:cubicBezTo>
                  <a:pt x="2359279" y="156337"/>
                  <a:pt x="2364612" y="157227"/>
                  <a:pt x="2372740" y="157227"/>
                </a:cubicBezTo>
                <a:lnTo>
                  <a:pt x="2372740" y="163704"/>
                </a:lnTo>
                <a:lnTo>
                  <a:pt x="2295906" y="163704"/>
                </a:lnTo>
                <a:lnTo>
                  <a:pt x="2295906" y="157227"/>
                </a:lnTo>
                <a:cubicBezTo>
                  <a:pt x="2305558" y="157227"/>
                  <a:pt x="2311908" y="155448"/>
                  <a:pt x="2315210" y="152020"/>
                </a:cubicBezTo>
                <a:cubicBezTo>
                  <a:pt x="2318385" y="148464"/>
                  <a:pt x="2320035" y="139954"/>
                  <a:pt x="2320035" y="126366"/>
                </a:cubicBezTo>
                <a:lnTo>
                  <a:pt x="2320035" y="16129"/>
                </a:lnTo>
                <a:lnTo>
                  <a:pt x="2251329" y="16129"/>
                </a:lnTo>
                <a:lnTo>
                  <a:pt x="2251329" y="126366"/>
                </a:lnTo>
                <a:cubicBezTo>
                  <a:pt x="2251329" y="138685"/>
                  <a:pt x="2251963" y="145923"/>
                  <a:pt x="2253234" y="148336"/>
                </a:cubicBezTo>
                <a:cubicBezTo>
                  <a:pt x="2254504" y="150749"/>
                  <a:pt x="2256535" y="152781"/>
                  <a:pt x="2259202" y="154560"/>
                </a:cubicBezTo>
                <a:cubicBezTo>
                  <a:pt x="2261997" y="156337"/>
                  <a:pt x="2267331" y="157227"/>
                  <a:pt x="2275459" y="157227"/>
                </a:cubicBezTo>
                <a:lnTo>
                  <a:pt x="2275459" y="163704"/>
                </a:lnTo>
                <a:lnTo>
                  <a:pt x="2198623" y="163704"/>
                </a:lnTo>
                <a:lnTo>
                  <a:pt x="2198623" y="157227"/>
                </a:lnTo>
                <a:cubicBezTo>
                  <a:pt x="2208910" y="157227"/>
                  <a:pt x="2215514" y="155322"/>
                  <a:pt x="2218435" y="151639"/>
                </a:cubicBezTo>
                <a:cubicBezTo>
                  <a:pt x="2221357" y="147829"/>
                  <a:pt x="2222754" y="139447"/>
                  <a:pt x="2222754" y="126366"/>
                </a:cubicBezTo>
                <a:lnTo>
                  <a:pt x="2222754" y="42165"/>
                </a:lnTo>
                <a:cubicBezTo>
                  <a:pt x="2222754" y="29718"/>
                  <a:pt x="2222119" y="22479"/>
                  <a:pt x="2220848" y="20193"/>
                </a:cubicBezTo>
                <a:cubicBezTo>
                  <a:pt x="2219579" y="17908"/>
                  <a:pt x="2217673" y="15875"/>
                  <a:pt x="2215007" y="14097"/>
                </a:cubicBezTo>
                <a:cubicBezTo>
                  <a:pt x="2212339" y="12320"/>
                  <a:pt x="2206879" y="11430"/>
                  <a:pt x="2198623" y="11430"/>
                </a:cubicBezTo>
                <a:close/>
                <a:moveTo>
                  <a:pt x="-1055498" y="5178425"/>
                </a:moveTo>
                <a:moveTo>
                  <a:pt x="1774697" y="4827"/>
                </a:moveTo>
                <a:lnTo>
                  <a:pt x="1849500" y="4827"/>
                </a:lnTo>
                <a:lnTo>
                  <a:pt x="1849500" y="11304"/>
                </a:lnTo>
                <a:cubicBezTo>
                  <a:pt x="1844674" y="11304"/>
                  <a:pt x="1841372" y="12066"/>
                  <a:pt x="1839468" y="13716"/>
                </a:cubicBezTo>
                <a:cubicBezTo>
                  <a:pt x="1837562" y="15367"/>
                  <a:pt x="1836673" y="17399"/>
                  <a:pt x="1836673" y="20066"/>
                </a:cubicBezTo>
                <a:cubicBezTo>
                  <a:pt x="1836673" y="22860"/>
                  <a:pt x="1838706" y="27179"/>
                  <a:pt x="1842770" y="32893"/>
                </a:cubicBezTo>
                <a:cubicBezTo>
                  <a:pt x="1844039" y="34798"/>
                  <a:pt x="1845945" y="37720"/>
                  <a:pt x="1848485" y="41656"/>
                </a:cubicBezTo>
                <a:lnTo>
                  <a:pt x="1859660" y="59691"/>
                </a:lnTo>
                <a:lnTo>
                  <a:pt x="1872742" y="41656"/>
                </a:lnTo>
                <a:cubicBezTo>
                  <a:pt x="1880997" y="30227"/>
                  <a:pt x="1885187" y="22987"/>
                  <a:pt x="1885187" y="19940"/>
                </a:cubicBezTo>
                <a:cubicBezTo>
                  <a:pt x="1885187" y="17527"/>
                  <a:pt x="1884172" y="15495"/>
                  <a:pt x="1882267" y="13843"/>
                </a:cubicBezTo>
                <a:cubicBezTo>
                  <a:pt x="1880235" y="12066"/>
                  <a:pt x="1877060" y="11304"/>
                  <a:pt x="1872742" y="11304"/>
                </a:cubicBezTo>
                <a:lnTo>
                  <a:pt x="1872742" y="4827"/>
                </a:lnTo>
                <a:lnTo>
                  <a:pt x="1926462" y="4827"/>
                </a:lnTo>
                <a:lnTo>
                  <a:pt x="1926462" y="11304"/>
                </a:lnTo>
                <a:cubicBezTo>
                  <a:pt x="1920747" y="11558"/>
                  <a:pt x="1915922" y="13209"/>
                  <a:pt x="1911731" y="16003"/>
                </a:cubicBezTo>
                <a:cubicBezTo>
                  <a:pt x="1906015" y="19940"/>
                  <a:pt x="1898269" y="28448"/>
                  <a:pt x="1888489" y="41656"/>
                </a:cubicBezTo>
                <a:lnTo>
                  <a:pt x="1866772" y="70612"/>
                </a:lnTo>
                <a:lnTo>
                  <a:pt x="1906397" y="127381"/>
                </a:lnTo>
                <a:cubicBezTo>
                  <a:pt x="1916048" y="141479"/>
                  <a:pt x="1923034" y="149860"/>
                  <a:pt x="1927097" y="152654"/>
                </a:cubicBezTo>
                <a:cubicBezTo>
                  <a:pt x="1931288" y="155448"/>
                  <a:pt x="1936749" y="157099"/>
                  <a:pt x="1943226" y="157480"/>
                </a:cubicBezTo>
                <a:lnTo>
                  <a:pt x="1943226" y="163704"/>
                </a:lnTo>
                <a:lnTo>
                  <a:pt x="1868423" y="163704"/>
                </a:lnTo>
                <a:lnTo>
                  <a:pt x="1868423" y="157480"/>
                </a:lnTo>
                <a:cubicBezTo>
                  <a:pt x="1873631" y="157480"/>
                  <a:pt x="1877568" y="156210"/>
                  <a:pt x="1880488" y="153924"/>
                </a:cubicBezTo>
                <a:cubicBezTo>
                  <a:pt x="1882647" y="152400"/>
                  <a:pt x="1883790" y="150241"/>
                  <a:pt x="1883790" y="147574"/>
                </a:cubicBezTo>
                <a:cubicBezTo>
                  <a:pt x="1883790" y="144908"/>
                  <a:pt x="1880108" y="138177"/>
                  <a:pt x="1872742" y="127381"/>
                </a:cubicBezTo>
                <a:lnTo>
                  <a:pt x="1849500" y="93472"/>
                </a:lnTo>
                <a:lnTo>
                  <a:pt x="1823973" y="127381"/>
                </a:lnTo>
                <a:cubicBezTo>
                  <a:pt x="1816099" y="137922"/>
                  <a:pt x="1812162" y="144146"/>
                  <a:pt x="1812162" y="146178"/>
                </a:cubicBezTo>
                <a:cubicBezTo>
                  <a:pt x="1812162" y="148972"/>
                  <a:pt x="1813560" y="151385"/>
                  <a:pt x="1816099" y="153671"/>
                </a:cubicBezTo>
                <a:cubicBezTo>
                  <a:pt x="1818639" y="155956"/>
                  <a:pt x="1822576" y="157227"/>
                  <a:pt x="1827784" y="157480"/>
                </a:cubicBezTo>
                <a:lnTo>
                  <a:pt x="1827784" y="163704"/>
                </a:lnTo>
                <a:lnTo>
                  <a:pt x="1775968" y="163704"/>
                </a:lnTo>
                <a:lnTo>
                  <a:pt x="1775968" y="157480"/>
                </a:lnTo>
                <a:cubicBezTo>
                  <a:pt x="1780159" y="156846"/>
                  <a:pt x="1783714" y="155448"/>
                  <a:pt x="1786889" y="153035"/>
                </a:cubicBezTo>
                <a:cubicBezTo>
                  <a:pt x="1791335" y="149734"/>
                  <a:pt x="1798700" y="141224"/>
                  <a:pt x="1809114" y="127381"/>
                </a:cubicBezTo>
                <a:lnTo>
                  <a:pt x="1842388" y="83185"/>
                </a:lnTo>
                <a:lnTo>
                  <a:pt x="1812162" y="39497"/>
                </a:lnTo>
                <a:cubicBezTo>
                  <a:pt x="1803654" y="27052"/>
                  <a:pt x="1797049" y="19178"/>
                  <a:pt x="1792350" y="16003"/>
                </a:cubicBezTo>
                <a:cubicBezTo>
                  <a:pt x="1787651" y="12828"/>
                  <a:pt x="1781810" y="11304"/>
                  <a:pt x="1774697" y="11304"/>
                </a:cubicBezTo>
                <a:close/>
                <a:moveTo>
                  <a:pt x="-1055498" y="5178425"/>
                </a:moveTo>
                <a:moveTo>
                  <a:pt x="1587499" y="4827"/>
                </a:moveTo>
                <a:lnTo>
                  <a:pt x="1664335" y="4827"/>
                </a:lnTo>
                <a:lnTo>
                  <a:pt x="1664335" y="11430"/>
                </a:lnTo>
                <a:cubicBezTo>
                  <a:pt x="1656587" y="11430"/>
                  <a:pt x="1651381" y="12192"/>
                  <a:pt x="1648713" y="13843"/>
                </a:cubicBezTo>
                <a:cubicBezTo>
                  <a:pt x="1646047" y="15367"/>
                  <a:pt x="1644014" y="17272"/>
                  <a:pt x="1642490" y="19559"/>
                </a:cubicBezTo>
                <a:cubicBezTo>
                  <a:pt x="1640967" y="21845"/>
                  <a:pt x="1640205" y="29465"/>
                  <a:pt x="1640205" y="42165"/>
                </a:cubicBezTo>
                <a:lnTo>
                  <a:pt x="1640205" y="114809"/>
                </a:lnTo>
                <a:lnTo>
                  <a:pt x="1708911" y="35306"/>
                </a:lnTo>
                <a:cubicBezTo>
                  <a:pt x="1708658" y="26416"/>
                  <a:pt x="1707007" y="20321"/>
                  <a:pt x="1703832" y="16765"/>
                </a:cubicBezTo>
                <a:cubicBezTo>
                  <a:pt x="1700784" y="13335"/>
                  <a:pt x="1695449" y="11558"/>
                  <a:pt x="1687702" y="11430"/>
                </a:cubicBezTo>
                <a:lnTo>
                  <a:pt x="1687702" y="4827"/>
                </a:lnTo>
                <a:lnTo>
                  <a:pt x="1761617" y="4827"/>
                </a:lnTo>
                <a:lnTo>
                  <a:pt x="1761617" y="11430"/>
                </a:lnTo>
                <a:cubicBezTo>
                  <a:pt x="1753870" y="11430"/>
                  <a:pt x="1748662" y="12192"/>
                  <a:pt x="1745996" y="13843"/>
                </a:cubicBezTo>
                <a:cubicBezTo>
                  <a:pt x="1743329" y="15367"/>
                  <a:pt x="1741297" y="17272"/>
                  <a:pt x="1739772" y="19559"/>
                </a:cubicBezTo>
                <a:cubicBezTo>
                  <a:pt x="1738248" y="21845"/>
                  <a:pt x="1737486" y="29465"/>
                  <a:pt x="1737486" y="42165"/>
                </a:cubicBezTo>
                <a:lnTo>
                  <a:pt x="1737486" y="126366"/>
                </a:lnTo>
                <a:cubicBezTo>
                  <a:pt x="1737486" y="138685"/>
                  <a:pt x="1738122" y="145923"/>
                  <a:pt x="1739392" y="148336"/>
                </a:cubicBezTo>
                <a:cubicBezTo>
                  <a:pt x="1740661" y="150749"/>
                  <a:pt x="1742694" y="152781"/>
                  <a:pt x="1745360" y="154560"/>
                </a:cubicBezTo>
                <a:cubicBezTo>
                  <a:pt x="1748155" y="156337"/>
                  <a:pt x="1753488" y="157227"/>
                  <a:pt x="1761617" y="157227"/>
                </a:cubicBezTo>
                <a:lnTo>
                  <a:pt x="1761617" y="163704"/>
                </a:lnTo>
                <a:lnTo>
                  <a:pt x="1684782" y="163704"/>
                </a:lnTo>
                <a:lnTo>
                  <a:pt x="1684782" y="157227"/>
                </a:lnTo>
                <a:cubicBezTo>
                  <a:pt x="1694434" y="157227"/>
                  <a:pt x="1700784" y="155448"/>
                  <a:pt x="1704085" y="152020"/>
                </a:cubicBezTo>
                <a:cubicBezTo>
                  <a:pt x="1707260" y="148464"/>
                  <a:pt x="1708911" y="139954"/>
                  <a:pt x="1708911" y="126366"/>
                </a:cubicBezTo>
                <a:lnTo>
                  <a:pt x="1708911" y="51690"/>
                </a:lnTo>
                <a:lnTo>
                  <a:pt x="1640205" y="131191"/>
                </a:lnTo>
                <a:cubicBezTo>
                  <a:pt x="1640459" y="141097"/>
                  <a:pt x="1641856" y="147829"/>
                  <a:pt x="1644396" y="151511"/>
                </a:cubicBezTo>
                <a:cubicBezTo>
                  <a:pt x="1646935" y="155195"/>
                  <a:pt x="1652397" y="157099"/>
                  <a:pt x="1660906" y="157227"/>
                </a:cubicBezTo>
                <a:lnTo>
                  <a:pt x="1660906" y="163704"/>
                </a:lnTo>
                <a:lnTo>
                  <a:pt x="1587499" y="163704"/>
                </a:lnTo>
                <a:lnTo>
                  <a:pt x="1587499" y="157227"/>
                </a:lnTo>
                <a:cubicBezTo>
                  <a:pt x="1597786" y="157227"/>
                  <a:pt x="1604390" y="155322"/>
                  <a:pt x="1607311" y="151639"/>
                </a:cubicBezTo>
                <a:cubicBezTo>
                  <a:pt x="1610233" y="147829"/>
                  <a:pt x="1611630" y="139447"/>
                  <a:pt x="1611630" y="126366"/>
                </a:cubicBezTo>
                <a:lnTo>
                  <a:pt x="1611630" y="42165"/>
                </a:lnTo>
                <a:cubicBezTo>
                  <a:pt x="1611630" y="29718"/>
                  <a:pt x="1610995" y="22479"/>
                  <a:pt x="1609724" y="20193"/>
                </a:cubicBezTo>
                <a:cubicBezTo>
                  <a:pt x="1608455" y="17908"/>
                  <a:pt x="1606549" y="15875"/>
                  <a:pt x="1603883" y="14097"/>
                </a:cubicBezTo>
                <a:cubicBezTo>
                  <a:pt x="1601215" y="12320"/>
                  <a:pt x="1595755" y="11430"/>
                  <a:pt x="1587499" y="11430"/>
                </a:cubicBezTo>
                <a:close/>
                <a:moveTo>
                  <a:pt x="-1055498" y="5178425"/>
                </a:moveTo>
                <a:moveTo>
                  <a:pt x="1067815" y="4827"/>
                </a:moveTo>
                <a:lnTo>
                  <a:pt x="1144650" y="4827"/>
                </a:lnTo>
                <a:lnTo>
                  <a:pt x="1144650" y="11430"/>
                </a:lnTo>
                <a:cubicBezTo>
                  <a:pt x="1137538" y="11430"/>
                  <a:pt x="1132332" y="12192"/>
                  <a:pt x="1129030" y="13843"/>
                </a:cubicBezTo>
                <a:cubicBezTo>
                  <a:pt x="1125727" y="15495"/>
                  <a:pt x="1123442" y="17780"/>
                  <a:pt x="1122298" y="20829"/>
                </a:cubicBezTo>
                <a:cubicBezTo>
                  <a:pt x="1121156" y="24004"/>
                  <a:pt x="1120521" y="30989"/>
                  <a:pt x="1120521" y="42165"/>
                </a:cubicBezTo>
                <a:lnTo>
                  <a:pt x="1120521" y="75820"/>
                </a:lnTo>
                <a:lnTo>
                  <a:pt x="1189227" y="75820"/>
                </a:lnTo>
                <a:lnTo>
                  <a:pt x="1189227" y="42165"/>
                </a:lnTo>
                <a:cubicBezTo>
                  <a:pt x="1189227" y="32131"/>
                  <a:pt x="1188847" y="25528"/>
                  <a:pt x="1187958" y="22479"/>
                </a:cubicBezTo>
                <a:cubicBezTo>
                  <a:pt x="1187196" y="19431"/>
                  <a:pt x="1185163" y="16765"/>
                  <a:pt x="1181988" y="14605"/>
                </a:cubicBezTo>
                <a:cubicBezTo>
                  <a:pt x="1178813" y="12447"/>
                  <a:pt x="1173225" y="11430"/>
                  <a:pt x="1165097" y="11430"/>
                </a:cubicBezTo>
                <a:lnTo>
                  <a:pt x="1165097" y="4827"/>
                </a:lnTo>
                <a:lnTo>
                  <a:pt x="1241933" y="4827"/>
                </a:lnTo>
                <a:lnTo>
                  <a:pt x="1241933" y="11430"/>
                </a:lnTo>
                <a:cubicBezTo>
                  <a:pt x="1234821" y="11430"/>
                  <a:pt x="1229486" y="12192"/>
                  <a:pt x="1226185" y="13843"/>
                </a:cubicBezTo>
                <a:cubicBezTo>
                  <a:pt x="1223010" y="15495"/>
                  <a:pt x="1220723" y="17780"/>
                  <a:pt x="1219581" y="20829"/>
                </a:cubicBezTo>
                <a:cubicBezTo>
                  <a:pt x="1218437" y="24004"/>
                  <a:pt x="1217802" y="30989"/>
                  <a:pt x="1217802" y="42165"/>
                </a:cubicBezTo>
                <a:lnTo>
                  <a:pt x="1217802" y="126366"/>
                </a:lnTo>
                <a:cubicBezTo>
                  <a:pt x="1217802" y="136398"/>
                  <a:pt x="1218310" y="143129"/>
                  <a:pt x="1219072" y="146304"/>
                </a:cubicBezTo>
                <a:cubicBezTo>
                  <a:pt x="1219961" y="149606"/>
                  <a:pt x="1222121" y="152147"/>
                  <a:pt x="1225422" y="154179"/>
                </a:cubicBezTo>
                <a:cubicBezTo>
                  <a:pt x="1228851" y="156210"/>
                  <a:pt x="1234312" y="157227"/>
                  <a:pt x="1241933" y="157227"/>
                </a:cubicBezTo>
                <a:lnTo>
                  <a:pt x="1241933" y="163704"/>
                </a:lnTo>
                <a:lnTo>
                  <a:pt x="1165097" y="163704"/>
                </a:lnTo>
                <a:lnTo>
                  <a:pt x="1165097" y="157227"/>
                </a:lnTo>
                <a:cubicBezTo>
                  <a:pt x="1174749" y="157227"/>
                  <a:pt x="1181099" y="155448"/>
                  <a:pt x="1184401" y="152020"/>
                </a:cubicBezTo>
                <a:cubicBezTo>
                  <a:pt x="1187576" y="148464"/>
                  <a:pt x="1189227" y="139954"/>
                  <a:pt x="1189227" y="126366"/>
                </a:cubicBezTo>
                <a:lnTo>
                  <a:pt x="1189227" y="86996"/>
                </a:lnTo>
                <a:lnTo>
                  <a:pt x="1120521" y="86996"/>
                </a:lnTo>
                <a:lnTo>
                  <a:pt x="1120521" y="126366"/>
                </a:lnTo>
                <a:cubicBezTo>
                  <a:pt x="1120521" y="136398"/>
                  <a:pt x="1121029" y="143129"/>
                  <a:pt x="1121918" y="146304"/>
                </a:cubicBezTo>
                <a:cubicBezTo>
                  <a:pt x="1122680" y="149606"/>
                  <a:pt x="1124838" y="152147"/>
                  <a:pt x="1128140" y="154179"/>
                </a:cubicBezTo>
                <a:cubicBezTo>
                  <a:pt x="1131570" y="156210"/>
                  <a:pt x="1137031" y="157227"/>
                  <a:pt x="1144650" y="157227"/>
                </a:cubicBezTo>
                <a:lnTo>
                  <a:pt x="1144650" y="163704"/>
                </a:lnTo>
                <a:lnTo>
                  <a:pt x="1067815" y="163704"/>
                </a:lnTo>
                <a:lnTo>
                  <a:pt x="1067815" y="157227"/>
                </a:lnTo>
                <a:cubicBezTo>
                  <a:pt x="1078102" y="157227"/>
                  <a:pt x="1084707" y="155322"/>
                  <a:pt x="1087627" y="151639"/>
                </a:cubicBezTo>
                <a:cubicBezTo>
                  <a:pt x="1090548" y="147829"/>
                  <a:pt x="1091946" y="139447"/>
                  <a:pt x="1091946" y="126366"/>
                </a:cubicBezTo>
                <a:lnTo>
                  <a:pt x="1091946" y="42165"/>
                </a:lnTo>
                <a:cubicBezTo>
                  <a:pt x="1091946" y="32131"/>
                  <a:pt x="1091564" y="25400"/>
                  <a:pt x="1090675" y="22225"/>
                </a:cubicBezTo>
                <a:cubicBezTo>
                  <a:pt x="1089786" y="18923"/>
                  <a:pt x="1087627" y="16384"/>
                  <a:pt x="1084325" y="14352"/>
                </a:cubicBezTo>
                <a:cubicBezTo>
                  <a:pt x="1081023" y="12447"/>
                  <a:pt x="1075435" y="11430"/>
                  <a:pt x="1067815" y="11430"/>
                </a:cubicBezTo>
                <a:close/>
                <a:moveTo>
                  <a:pt x="-1055498" y="5178425"/>
                </a:moveTo>
                <a:moveTo>
                  <a:pt x="754380" y="4827"/>
                </a:moveTo>
                <a:lnTo>
                  <a:pt x="894460" y="4827"/>
                </a:lnTo>
                <a:lnTo>
                  <a:pt x="894460" y="11430"/>
                </a:lnTo>
                <a:cubicBezTo>
                  <a:pt x="886586" y="11430"/>
                  <a:pt x="881380" y="12192"/>
                  <a:pt x="878712" y="13843"/>
                </a:cubicBezTo>
                <a:cubicBezTo>
                  <a:pt x="876172" y="15367"/>
                  <a:pt x="874013" y="17272"/>
                  <a:pt x="872617" y="19559"/>
                </a:cubicBezTo>
                <a:cubicBezTo>
                  <a:pt x="871093" y="21845"/>
                  <a:pt x="870331" y="29465"/>
                  <a:pt x="870331" y="42165"/>
                </a:cubicBezTo>
                <a:lnTo>
                  <a:pt x="870331" y="120650"/>
                </a:lnTo>
                <a:cubicBezTo>
                  <a:pt x="870331" y="137160"/>
                  <a:pt x="871727" y="147321"/>
                  <a:pt x="874522" y="151130"/>
                </a:cubicBezTo>
                <a:cubicBezTo>
                  <a:pt x="877443" y="154814"/>
                  <a:pt x="884047" y="156972"/>
                  <a:pt x="894460" y="157227"/>
                </a:cubicBezTo>
                <a:lnTo>
                  <a:pt x="894460" y="207772"/>
                </a:lnTo>
                <a:lnTo>
                  <a:pt x="887857" y="207772"/>
                </a:lnTo>
                <a:cubicBezTo>
                  <a:pt x="887348" y="198247"/>
                  <a:pt x="885062" y="189992"/>
                  <a:pt x="880745" y="182880"/>
                </a:cubicBezTo>
                <a:cubicBezTo>
                  <a:pt x="876554" y="175896"/>
                  <a:pt x="870711" y="170942"/>
                  <a:pt x="863219" y="168022"/>
                </a:cubicBezTo>
                <a:cubicBezTo>
                  <a:pt x="855725" y="165100"/>
                  <a:pt x="844549" y="163704"/>
                  <a:pt x="829945" y="163704"/>
                </a:cubicBezTo>
                <a:lnTo>
                  <a:pt x="789050" y="163704"/>
                </a:lnTo>
                <a:cubicBezTo>
                  <a:pt x="776223" y="163704"/>
                  <a:pt x="766318" y="164847"/>
                  <a:pt x="759206" y="167005"/>
                </a:cubicBezTo>
                <a:cubicBezTo>
                  <a:pt x="751967" y="169291"/>
                  <a:pt x="745997" y="173991"/>
                  <a:pt x="741172" y="181229"/>
                </a:cubicBezTo>
                <a:cubicBezTo>
                  <a:pt x="736472" y="188341"/>
                  <a:pt x="733551" y="197231"/>
                  <a:pt x="732535" y="207772"/>
                </a:cubicBezTo>
                <a:lnTo>
                  <a:pt x="726059" y="207772"/>
                </a:lnTo>
                <a:lnTo>
                  <a:pt x="726059" y="157227"/>
                </a:lnTo>
                <a:cubicBezTo>
                  <a:pt x="735584" y="156972"/>
                  <a:pt x="744093" y="153162"/>
                  <a:pt x="751839" y="145923"/>
                </a:cubicBezTo>
                <a:cubicBezTo>
                  <a:pt x="759586" y="138811"/>
                  <a:pt x="766445" y="124715"/>
                  <a:pt x="772413" y="103886"/>
                </a:cubicBezTo>
                <a:cubicBezTo>
                  <a:pt x="778256" y="82931"/>
                  <a:pt x="781176" y="62358"/>
                  <a:pt x="781176" y="42165"/>
                </a:cubicBezTo>
                <a:cubicBezTo>
                  <a:pt x="781176" y="22225"/>
                  <a:pt x="772286" y="12066"/>
                  <a:pt x="754380" y="11430"/>
                </a:cubicBezTo>
                <a:close/>
                <a:moveTo>
                  <a:pt x="-1055498" y="5178425"/>
                </a:moveTo>
                <a:moveTo>
                  <a:pt x="0" y="4827"/>
                </a:moveTo>
                <a:lnTo>
                  <a:pt x="131571" y="4827"/>
                </a:lnTo>
                <a:lnTo>
                  <a:pt x="138049" y="48260"/>
                </a:lnTo>
                <a:lnTo>
                  <a:pt x="130429" y="48260"/>
                </a:lnTo>
                <a:cubicBezTo>
                  <a:pt x="125983" y="33910"/>
                  <a:pt x="121538" y="24892"/>
                  <a:pt x="117094" y="21464"/>
                </a:cubicBezTo>
                <a:cubicBezTo>
                  <a:pt x="112649" y="17908"/>
                  <a:pt x="103250" y="16129"/>
                  <a:pt x="88900" y="16129"/>
                </a:cubicBezTo>
                <a:lnTo>
                  <a:pt x="55244" y="16129"/>
                </a:lnTo>
                <a:lnTo>
                  <a:pt x="55244" y="126366"/>
                </a:lnTo>
                <a:cubicBezTo>
                  <a:pt x="55244" y="138685"/>
                  <a:pt x="55880" y="145923"/>
                  <a:pt x="57150" y="148336"/>
                </a:cubicBezTo>
                <a:cubicBezTo>
                  <a:pt x="58419" y="150749"/>
                  <a:pt x="60451" y="152781"/>
                  <a:pt x="63119" y="154560"/>
                </a:cubicBezTo>
                <a:cubicBezTo>
                  <a:pt x="65913" y="156337"/>
                  <a:pt x="71246" y="157227"/>
                  <a:pt x="79375" y="157227"/>
                </a:cubicBezTo>
                <a:lnTo>
                  <a:pt x="79375" y="163704"/>
                </a:lnTo>
                <a:lnTo>
                  <a:pt x="0" y="163704"/>
                </a:lnTo>
                <a:lnTo>
                  <a:pt x="0" y="157227"/>
                </a:lnTo>
                <a:cubicBezTo>
                  <a:pt x="11302" y="156972"/>
                  <a:pt x="18542" y="155322"/>
                  <a:pt x="21844" y="152020"/>
                </a:cubicBezTo>
                <a:cubicBezTo>
                  <a:pt x="25019" y="148717"/>
                  <a:pt x="26669" y="140209"/>
                  <a:pt x="26669" y="126366"/>
                </a:cubicBezTo>
                <a:lnTo>
                  <a:pt x="26669" y="42165"/>
                </a:lnTo>
                <a:cubicBezTo>
                  <a:pt x="26669" y="30861"/>
                  <a:pt x="26034" y="23749"/>
                  <a:pt x="24764" y="20574"/>
                </a:cubicBezTo>
                <a:cubicBezTo>
                  <a:pt x="23494" y="17399"/>
                  <a:pt x="21336" y="15114"/>
                  <a:pt x="18161" y="13716"/>
                </a:cubicBezTo>
                <a:cubicBezTo>
                  <a:pt x="14858" y="12320"/>
                  <a:pt x="8889" y="11558"/>
                  <a:pt x="0" y="11430"/>
                </a:cubicBezTo>
                <a:close/>
                <a:moveTo>
                  <a:pt x="-1055498" y="5178425"/>
                </a:moveTo>
                <a:moveTo>
                  <a:pt x="2836163" y="2922"/>
                </a:moveTo>
                <a:cubicBezTo>
                  <a:pt x="2842386" y="2922"/>
                  <a:pt x="2847339" y="4446"/>
                  <a:pt x="2851022" y="7493"/>
                </a:cubicBezTo>
                <a:cubicBezTo>
                  <a:pt x="2854706" y="10415"/>
                  <a:pt x="2856610" y="14352"/>
                  <a:pt x="2856610" y="19304"/>
                </a:cubicBezTo>
                <a:cubicBezTo>
                  <a:pt x="2856610" y="23241"/>
                  <a:pt x="2855213" y="26671"/>
                  <a:pt x="2852547" y="29591"/>
                </a:cubicBezTo>
                <a:cubicBezTo>
                  <a:pt x="2850007" y="32385"/>
                  <a:pt x="2846197" y="33783"/>
                  <a:pt x="2841497" y="33783"/>
                </a:cubicBezTo>
                <a:cubicBezTo>
                  <a:pt x="2838958" y="33783"/>
                  <a:pt x="2835783" y="33147"/>
                  <a:pt x="2831972" y="31750"/>
                </a:cubicBezTo>
                <a:cubicBezTo>
                  <a:pt x="2827147" y="29972"/>
                  <a:pt x="2823463" y="29084"/>
                  <a:pt x="2820923" y="29084"/>
                </a:cubicBezTo>
                <a:cubicBezTo>
                  <a:pt x="2815589" y="29084"/>
                  <a:pt x="2811145" y="33655"/>
                  <a:pt x="2807715" y="42799"/>
                </a:cubicBezTo>
                <a:cubicBezTo>
                  <a:pt x="2803779" y="53341"/>
                  <a:pt x="2800858" y="60072"/>
                  <a:pt x="2799080" y="63247"/>
                </a:cubicBezTo>
                <a:cubicBezTo>
                  <a:pt x="2797174" y="66295"/>
                  <a:pt x="2793619" y="70359"/>
                  <a:pt x="2788411" y="75439"/>
                </a:cubicBezTo>
                <a:cubicBezTo>
                  <a:pt x="2792095" y="76454"/>
                  <a:pt x="2795905" y="79122"/>
                  <a:pt x="2800096" y="83440"/>
                </a:cubicBezTo>
                <a:cubicBezTo>
                  <a:pt x="2804413" y="87630"/>
                  <a:pt x="2812160" y="99822"/>
                  <a:pt x="2823590" y="120016"/>
                </a:cubicBezTo>
                <a:cubicBezTo>
                  <a:pt x="2832735" y="136017"/>
                  <a:pt x="2839593" y="146178"/>
                  <a:pt x="2844164" y="150496"/>
                </a:cubicBezTo>
                <a:cubicBezTo>
                  <a:pt x="2848736" y="154814"/>
                  <a:pt x="2855340" y="156972"/>
                  <a:pt x="2864104" y="157227"/>
                </a:cubicBezTo>
                <a:lnTo>
                  <a:pt x="2864104" y="163704"/>
                </a:lnTo>
                <a:lnTo>
                  <a:pt x="2817240" y="163704"/>
                </a:lnTo>
                <a:cubicBezTo>
                  <a:pt x="2802635" y="142495"/>
                  <a:pt x="2789555" y="120904"/>
                  <a:pt x="2777744" y="98679"/>
                </a:cubicBezTo>
                <a:cubicBezTo>
                  <a:pt x="2774949" y="93599"/>
                  <a:pt x="2772410" y="89790"/>
                  <a:pt x="2770123" y="87249"/>
                </a:cubicBezTo>
                <a:cubicBezTo>
                  <a:pt x="2767964" y="84836"/>
                  <a:pt x="2764789" y="83566"/>
                  <a:pt x="2760852" y="83566"/>
                </a:cubicBezTo>
                <a:cubicBezTo>
                  <a:pt x="2759456" y="83566"/>
                  <a:pt x="2757297" y="83693"/>
                  <a:pt x="2754248" y="83947"/>
                </a:cubicBezTo>
                <a:lnTo>
                  <a:pt x="2754248" y="126366"/>
                </a:lnTo>
                <a:cubicBezTo>
                  <a:pt x="2754248" y="137796"/>
                  <a:pt x="2755010" y="145161"/>
                  <a:pt x="2756281" y="148336"/>
                </a:cubicBezTo>
                <a:cubicBezTo>
                  <a:pt x="2757677" y="151511"/>
                  <a:pt x="2759963" y="153797"/>
                  <a:pt x="2763520" y="155195"/>
                </a:cubicBezTo>
                <a:cubicBezTo>
                  <a:pt x="2766948" y="156591"/>
                  <a:pt x="2772790" y="157227"/>
                  <a:pt x="2781046" y="157227"/>
                </a:cubicBezTo>
                <a:lnTo>
                  <a:pt x="2781046" y="163704"/>
                </a:lnTo>
                <a:lnTo>
                  <a:pt x="2701544" y="163704"/>
                </a:lnTo>
                <a:lnTo>
                  <a:pt x="2701544" y="157227"/>
                </a:lnTo>
                <a:cubicBezTo>
                  <a:pt x="2711831" y="157227"/>
                  <a:pt x="2718435" y="155322"/>
                  <a:pt x="2721356" y="151639"/>
                </a:cubicBezTo>
                <a:cubicBezTo>
                  <a:pt x="2724276" y="147829"/>
                  <a:pt x="2725673" y="139447"/>
                  <a:pt x="2725673" y="126366"/>
                </a:cubicBezTo>
                <a:lnTo>
                  <a:pt x="2725673" y="42165"/>
                </a:lnTo>
                <a:cubicBezTo>
                  <a:pt x="2725673" y="29718"/>
                  <a:pt x="2725038" y="22479"/>
                  <a:pt x="2723769" y="20193"/>
                </a:cubicBezTo>
                <a:cubicBezTo>
                  <a:pt x="2722498" y="17908"/>
                  <a:pt x="2720594" y="15875"/>
                  <a:pt x="2717926" y="14097"/>
                </a:cubicBezTo>
                <a:cubicBezTo>
                  <a:pt x="2715260" y="12320"/>
                  <a:pt x="2709798" y="11430"/>
                  <a:pt x="2701544" y="11430"/>
                </a:cubicBezTo>
                <a:lnTo>
                  <a:pt x="2701544" y="4827"/>
                </a:lnTo>
                <a:lnTo>
                  <a:pt x="2781046" y="4827"/>
                </a:lnTo>
                <a:lnTo>
                  <a:pt x="2781046" y="11430"/>
                </a:lnTo>
                <a:cubicBezTo>
                  <a:pt x="2771394" y="11430"/>
                  <a:pt x="2765424" y="12192"/>
                  <a:pt x="2763265" y="13462"/>
                </a:cubicBezTo>
                <a:cubicBezTo>
                  <a:pt x="2760980" y="14860"/>
                  <a:pt x="2758947" y="16637"/>
                  <a:pt x="2757043" y="18670"/>
                </a:cubicBezTo>
                <a:cubicBezTo>
                  <a:pt x="2755264" y="20702"/>
                  <a:pt x="2754248" y="28448"/>
                  <a:pt x="2754248" y="42165"/>
                </a:cubicBezTo>
                <a:lnTo>
                  <a:pt x="2754248" y="73279"/>
                </a:lnTo>
                <a:cubicBezTo>
                  <a:pt x="2756915" y="73534"/>
                  <a:pt x="2758694" y="73660"/>
                  <a:pt x="2759710" y="73660"/>
                </a:cubicBezTo>
                <a:cubicBezTo>
                  <a:pt x="2766695" y="73660"/>
                  <a:pt x="2773298" y="71629"/>
                  <a:pt x="2779522" y="67691"/>
                </a:cubicBezTo>
                <a:cubicBezTo>
                  <a:pt x="2785745" y="63754"/>
                  <a:pt x="2791206" y="55246"/>
                  <a:pt x="2796032" y="42291"/>
                </a:cubicBezTo>
                <a:cubicBezTo>
                  <a:pt x="2800604" y="30099"/>
                  <a:pt x="2804286" y="21845"/>
                  <a:pt x="2807208" y="17527"/>
                </a:cubicBezTo>
                <a:cubicBezTo>
                  <a:pt x="2810256" y="13209"/>
                  <a:pt x="2814320" y="9779"/>
                  <a:pt x="2819526" y="6985"/>
                </a:cubicBezTo>
                <a:cubicBezTo>
                  <a:pt x="2824860" y="4318"/>
                  <a:pt x="2830322" y="2922"/>
                  <a:pt x="2836163" y="2922"/>
                </a:cubicBezTo>
                <a:close/>
                <a:moveTo>
                  <a:pt x="-1053593" y="5178425"/>
                </a:moveTo>
                <a:moveTo>
                  <a:pt x="1549908" y="2922"/>
                </a:moveTo>
                <a:cubicBezTo>
                  <a:pt x="1556131" y="2922"/>
                  <a:pt x="1561084" y="4446"/>
                  <a:pt x="1564767" y="7493"/>
                </a:cubicBezTo>
                <a:cubicBezTo>
                  <a:pt x="1568449" y="10415"/>
                  <a:pt x="1570355" y="14352"/>
                  <a:pt x="1570355" y="19304"/>
                </a:cubicBezTo>
                <a:cubicBezTo>
                  <a:pt x="1570355" y="23241"/>
                  <a:pt x="1568958" y="26671"/>
                  <a:pt x="1566290" y="29591"/>
                </a:cubicBezTo>
                <a:cubicBezTo>
                  <a:pt x="1563750" y="32385"/>
                  <a:pt x="1559940" y="33783"/>
                  <a:pt x="1555242" y="33783"/>
                </a:cubicBezTo>
                <a:cubicBezTo>
                  <a:pt x="1552701" y="33783"/>
                  <a:pt x="1549526" y="33147"/>
                  <a:pt x="1545717" y="31750"/>
                </a:cubicBezTo>
                <a:cubicBezTo>
                  <a:pt x="1540890" y="29972"/>
                  <a:pt x="1537208" y="29084"/>
                  <a:pt x="1534668" y="29084"/>
                </a:cubicBezTo>
                <a:cubicBezTo>
                  <a:pt x="1529334" y="29084"/>
                  <a:pt x="1524888" y="33655"/>
                  <a:pt x="1521460" y="42799"/>
                </a:cubicBezTo>
                <a:cubicBezTo>
                  <a:pt x="1517522" y="53341"/>
                  <a:pt x="1514601" y="60072"/>
                  <a:pt x="1512823" y="63247"/>
                </a:cubicBezTo>
                <a:cubicBezTo>
                  <a:pt x="1510919" y="66295"/>
                  <a:pt x="1507362" y="70359"/>
                  <a:pt x="1502156" y="75439"/>
                </a:cubicBezTo>
                <a:cubicBezTo>
                  <a:pt x="1505838" y="76454"/>
                  <a:pt x="1509648" y="79122"/>
                  <a:pt x="1513839" y="83440"/>
                </a:cubicBezTo>
                <a:cubicBezTo>
                  <a:pt x="1518158" y="87630"/>
                  <a:pt x="1525905" y="99822"/>
                  <a:pt x="1537335" y="120016"/>
                </a:cubicBezTo>
                <a:cubicBezTo>
                  <a:pt x="1546479" y="136017"/>
                  <a:pt x="1553336" y="146178"/>
                  <a:pt x="1557909" y="150496"/>
                </a:cubicBezTo>
                <a:cubicBezTo>
                  <a:pt x="1562481" y="154814"/>
                  <a:pt x="1569085" y="156972"/>
                  <a:pt x="1577847" y="157227"/>
                </a:cubicBezTo>
                <a:lnTo>
                  <a:pt x="1577847" y="163704"/>
                </a:lnTo>
                <a:lnTo>
                  <a:pt x="1530985" y="163704"/>
                </a:lnTo>
                <a:cubicBezTo>
                  <a:pt x="1516380" y="142495"/>
                  <a:pt x="1503172" y="120904"/>
                  <a:pt x="1491487" y="98679"/>
                </a:cubicBezTo>
                <a:cubicBezTo>
                  <a:pt x="1488694" y="93599"/>
                  <a:pt x="1486154" y="89790"/>
                  <a:pt x="1483868" y="87249"/>
                </a:cubicBezTo>
                <a:cubicBezTo>
                  <a:pt x="1481709" y="84836"/>
                  <a:pt x="1478534" y="83566"/>
                  <a:pt x="1474597" y="83566"/>
                </a:cubicBezTo>
                <a:cubicBezTo>
                  <a:pt x="1473199" y="83566"/>
                  <a:pt x="1471040" y="83693"/>
                  <a:pt x="1467993" y="83947"/>
                </a:cubicBezTo>
                <a:lnTo>
                  <a:pt x="1467993" y="126366"/>
                </a:lnTo>
                <a:cubicBezTo>
                  <a:pt x="1467993" y="137796"/>
                  <a:pt x="1468755" y="145161"/>
                  <a:pt x="1470024" y="148336"/>
                </a:cubicBezTo>
                <a:cubicBezTo>
                  <a:pt x="1471422" y="151511"/>
                  <a:pt x="1473708" y="153797"/>
                  <a:pt x="1477263" y="155195"/>
                </a:cubicBezTo>
                <a:cubicBezTo>
                  <a:pt x="1480693" y="156591"/>
                  <a:pt x="1486535" y="157227"/>
                  <a:pt x="1494789" y="157227"/>
                </a:cubicBezTo>
                <a:lnTo>
                  <a:pt x="1494789" y="163704"/>
                </a:lnTo>
                <a:lnTo>
                  <a:pt x="1415287" y="163704"/>
                </a:lnTo>
                <a:lnTo>
                  <a:pt x="1415287" y="157227"/>
                </a:lnTo>
                <a:cubicBezTo>
                  <a:pt x="1425574" y="157227"/>
                  <a:pt x="1432179" y="155322"/>
                  <a:pt x="1435099" y="151639"/>
                </a:cubicBezTo>
                <a:cubicBezTo>
                  <a:pt x="1438021" y="147829"/>
                  <a:pt x="1439418" y="139447"/>
                  <a:pt x="1439418" y="126366"/>
                </a:cubicBezTo>
                <a:lnTo>
                  <a:pt x="1439418" y="42165"/>
                </a:lnTo>
                <a:cubicBezTo>
                  <a:pt x="1439418" y="29718"/>
                  <a:pt x="1438783" y="22479"/>
                  <a:pt x="1437512" y="20193"/>
                </a:cubicBezTo>
                <a:cubicBezTo>
                  <a:pt x="1436243" y="17908"/>
                  <a:pt x="1434337" y="15875"/>
                  <a:pt x="1431671" y="14097"/>
                </a:cubicBezTo>
                <a:cubicBezTo>
                  <a:pt x="1429004" y="12320"/>
                  <a:pt x="1423543" y="11430"/>
                  <a:pt x="1415287" y="11430"/>
                </a:cubicBezTo>
                <a:lnTo>
                  <a:pt x="1415287" y="4827"/>
                </a:lnTo>
                <a:lnTo>
                  <a:pt x="1494789" y="4827"/>
                </a:lnTo>
                <a:lnTo>
                  <a:pt x="1494789" y="11430"/>
                </a:lnTo>
                <a:cubicBezTo>
                  <a:pt x="1485137" y="11430"/>
                  <a:pt x="1479169" y="12192"/>
                  <a:pt x="1477010" y="13462"/>
                </a:cubicBezTo>
                <a:cubicBezTo>
                  <a:pt x="1474723" y="14860"/>
                  <a:pt x="1472692" y="16637"/>
                  <a:pt x="1470786" y="18670"/>
                </a:cubicBezTo>
                <a:cubicBezTo>
                  <a:pt x="1469009" y="20702"/>
                  <a:pt x="1467993" y="28448"/>
                  <a:pt x="1467993" y="42165"/>
                </a:cubicBezTo>
                <a:lnTo>
                  <a:pt x="1467993" y="73279"/>
                </a:lnTo>
                <a:cubicBezTo>
                  <a:pt x="1470660" y="73534"/>
                  <a:pt x="1472437" y="73660"/>
                  <a:pt x="1473454" y="73660"/>
                </a:cubicBezTo>
                <a:cubicBezTo>
                  <a:pt x="1480438" y="73660"/>
                  <a:pt x="1487043" y="71629"/>
                  <a:pt x="1493265" y="67691"/>
                </a:cubicBezTo>
                <a:cubicBezTo>
                  <a:pt x="1499488" y="63754"/>
                  <a:pt x="1504949" y="55246"/>
                  <a:pt x="1509775" y="42291"/>
                </a:cubicBezTo>
                <a:cubicBezTo>
                  <a:pt x="1514347" y="30099"/>
                  <a:pt x="1518031" y="21845"/>
                  <a:pt x="1520951" y="17527"/>
                </a:cubicBezTo>
                <a:cubicBezTo>
                  <a:pt x="1523999" y="13209"/>
                  <a:pt x="1528063" y="9779"/>
                  <a:pt x="1533271" y="6985"/>
                </a:cubicBezTo>
                <a:cubicBezTo>
                  <a:pt x="1538605" y="4318"/>
                  <a:pt x="1544065" y="2922"/>
                  <a:pt x="1549908" y="2922"/>
                </a:cubicBezTo>
                <a:close/>
                <a:moveTo>
                  <a:pt x="-1053593" y="5178425"/>
                </a:moveTo>
                <a:moveTo>
                  <a:pt x="505333" y="2922"/>
                </a:moveTo>
                <a:cubicBezTo>
                  <a:pt x="514858" y="2922"/>
                  <a:pt x="522350" y="5716"/>
                  <a:pt x="528065" y="11304"/>
                </a:cubicBezTo>
                <a:cubicBezTo>
                  <a:pt x="533781" y="17018"/>
                  <a:pt x="539242" y="26924"/>
                  <a:pt x="544448" y="41403"/>
                </a:cubicBezTo>
                <a:cubicBezTo>
                  <a:pt x="549529" y="55246"/>
                  <a:pt x="555117" y="64135"/>
                  <a:pt x="561339" y="68327"/>
                </a:cubicBezTo>
                <a:cubicBezTo>
                  <a:pt x="567562" y="72517"/>
                  <a:pt x="575310" y="74549"/>
                  <a:pt x="584581" y="74549"/>
                </a:cubicBezTo>
                <a:lnTo>
                  <a:pt x="584581" y="48515"/>
                </a:lnTo>
                <a:cubicBezTo>
                  <a:pt x="584581" y="33655"/>
                  <a:pt x="583057" y="24004"/>
                  <a:pt x="580009" y="19559"/>
                </a:cubicBezTo>
                <a:cubicBezTo>
                  <a:pt x="576960" y="15241"/>
                  <a:pt x="570102" y="12447"/>
                  <a:pt x="559815" y="11430"/>
                </a:cubicBezTo>
                <a:lnTo>
                  <a:pt x="559815" y="4827"/>
                </a:lnTo>
                <a:lnTo>
                  <a:pt x="638174" y="4827"/>
                </a:lnTo>
                <a:lnTo>
                  <a:pt x="638174" y="11430"/>
                </a:lnTo>
                <a:cubicBezTo>
                  <a:pt x="627634" y="12573"/>
                  <a:pt x="620902" y="15367"/>
                  <a:pt x="617855" y="19812"/>
                </a:cubicBezTo>
                <a:cubicBezTo>
                  <a:pt x="614807" y="24130"/>
                  <a:pt x="613283" y="33783"/>
                  <a:pt x="613283" y="48515"/>
                </a:cubicBezTo>
                <a:lnTo>
                  <a:pt x="613283" y="74549"/>
                </a:lnTo>
                <a:cubicBezTo>
                  <a:pt x="622426" y="74549"/>
                  <a:pt x="630173" y="72517"/>
                  <a:pt x="636397" y="68327"/>
                </a:cubicBezTo>
                <a:cubicBezTo>
                  <a:pt x="642620" y="64135"/>
                  <a:pt x="648208" y="55246"/>
                  <a:pt x="653160" y="41403"/>
                </a:cubicBezTo>
                <a:cubicBezTo>
                  <a:pt x="659510" y="23622"/>
                  <a:pt x="665987" y="12828"/>
                  <a:pt x="672719" y="8891"/>
                </a:cubicBezTo>
                <a:cubicBezTo>
                  <a:pt x="679449" y="4954"/>
                  <a:pt x="685926" y="2922"/>
                  <a:pt x="692022" y="2922"/>
                </a:cubicBezTo>
                <a:cubicBezTo>
                  <a:pt x="698881" y="2922"/>
                  <a:pt x="704087" y="4446"/>
                  <a:pt x="707517" y="7621"/>
                </a:cubicBezTo>
                <a:cubicBezTo>
                  <a:pt x="711072" y="10796"/>
                  <a:pt x="712850" y="14479"/>
                  <a:pt x="712850" y="18670"/>
                </a:cubicBezTo>
                <a:cubicBezTo>
                  <a:pt x="712850" y="23115"/>
                  <a:pt x="711581" y="26924"/>
                  <a:pt x="708913" y="29972"/>
                </a:cubicBezTo>
                <a:cubicBezTo>
                  <a:pt x="706247" y="33147"/>
                  <a:pt x="702563" y="34672"/>
                  <a:pt x="697992" y="34672"/>
                </a:cubicBezTo>
                <a:cubicBezTo>
                  <a:pt x="695071" y="34672"/>
                  <a:pt x="691007" y="33655"/>
                  <a:pt x="685799" y="31497"/>
                </a:cubicBezTo>
                <a:cubicBezTo>
                  <a:pt x="682244" y="30227"/>
                  <a:pt x="679449" y="29465"/>
                  <a:pt x="677545" y="29465"/>
                </a:cubicBezTo>
                <a:cubicBezTo>
                  <a:pt x="674115" y="29465"/>
                  <a:pt x="671575" y="30608"/>
                  <a:pt x="669797" y="33021"/>
                </a:cubicBezTo>
                <a:cubicBezTo>
                  <a:pt x="668147" y="35434"/>
                  <a:pt x="665734" y="40386"/>
                  <a:pt x="662812" y="47879"/>
                </a:cubicBezTo>
                <a:cubicBezTo>
                  <a:pt x="656462" y="63754"/>
                  <a:pt x="649859" y="73279"/>
                  <a:pt x="642873" y="76328"/>
                </a:cubicBezTo>
                <a:cubicBezTo>
                  <a:pt x="648843" y="76709"/>
                  <a:pt x="654304" y="79375"/>
                  <a:pt x="659257" y="84202"/>
                </a:cubicBezTo>
                <a:cubicBezTo>
                  <a:pt x="664210" y="89154"/>
                  <a:pt x="671830" y="101854"/>
                  <a:pt x="682117" y="122555"/>
                </a:cubicBezTo>
                <a:cubicBezTo>
                  <a:pt x="689483" y="137160"/>
                  <a:pt x="695197" y="146431"/>
                  <a:pt x="699388" y="150368"/>
                </a:cubicBezTo>
                <a:cubicBezTo>
                  <a:pt x="703452" y="154433"/>
                  <a:pt x="709675" y="156718"/>
                  <a:pt x="717676" y="157227"/>
                </a:cubicBezTo>
                <a:lnTo>
                  <a:pt x="717676" y="163704"/>
                </a:lnTo>
                <a:lnTo>
                  <a:pt x="670940" y="163704"/>
                </a:lnTo>
                <a:lnTo>
                  <a:pt x="641096" y="106046"/>
                </a:lnTo>
                <a:cubicBezTo>
                  <a:pt x="635126" y="94742"/>
                  <a:pt x="630935" y="88266"/>
                  <a:pt x="628522" y="86487"/>
                </a:cubicBezTo>
                <a:cubicBezTo>
                  <a:pt x="625983" y="84836"/>
                  <a:pt x="621030" y="83947"/>
                  <a:pt x="613283" y="83947"/>
                </a:cubicBezTo>
                <a:lnTo>
                  <a:pt x="613283" y="120016"/>
                </a:lnTo>
                <a:cubicBezTo>
                  <a:pt x="613283" y="136525"/>
                  <a:pt x="615060" y="146559"/>
                  <a:pt x="618489" y="150115"/>
                </a:cubicBezTo>
                <a:cubicBezTo>
                  <a:pt x="621919" y="153543"/>
                  <a:pt x="628396" y="155956"/>
                  <a:pt x="638174" y="157227"/>
                </a:cubicBezTo>
                <a:lnTo>
                  <a:pt x="638174" y="163704"/>
                </a:lnTo>
                <a:lnTo>
                  <a:pt x="559815" y="163704"/>
                </a:lnTo>
                <a:lnTo>
                  <a:pt x="559815" y="157227"/>
                </a:lnTo>
                <a:cubicBezTo>
                  <a:pt x="570484" y="156210"/>
                  <a:pt x="577342" y="153416"/>
                  <a:pt x="580262" y="148717"/>
                </a:cubicBezTo>
                <a:cubicBezTo>
                  <a:pt x="583057" y="144018"/>
                  <a:pt x="584581" y="134366"/>
                  <a:pt x="584581" y="120016"/>
                </a:cubicBezTo>
                <a:lnTo>
                  <a:pt x="584581" y="83947"/>
                </a:lnTo>
                <a:cubicBezTo>
                  <a:pt x="576960" y="83947"/>
                  <a:pt x="571881" y="84836"/>
                  <a:pt x="569340" y="86487"/>
                </a:cubicBezTo>
                <a:cubicBezTo>
                  <a:pt x="566927" y="88266"/>
                  <a:pt x="562736" y="94742"/>
                  <a:pt x="556768" y="106046"/>
                </a:cubicBezTo>
                <a:lnTo>
                  <a:pt x="527049" y="163704"/>
                </a:lnTo>
                <a:lnTo>
                  <a:pt x="480186" y="163704"/>
                </a:lnTo>
                <a:lnTo>
                  <a:pt x="480186" y="157227"/>
                </a:lnTo>
                <a:cubicBezTo>
                  <a:pt x="488314" y="156718"/>
                  <a:pt x="494410" y="154433"/>
                  <a:pt x="498601" y="150368"/>
                </a:cubicBezTo>
                <a:cubicBezTo>
                  <a:pt x="502665" y="146431"/>
                  <a:pt x="508381" y="137287"/>
                  <a:pt x="515365" y="123064"/>
                </a:cubicBezTo>
                <a:cubicBezTo>
                  <a:pt x="526160" y="101473"/>
                  <a:pt x="534035" y="88392"/>
                  <a:pt x="538987" y="83821"/>
                </a:cubicBezTo>
                <a:cubicBezTo>
                  <a:pt x="543940" y="79248"/>
                  <a:pt x="549274" y="76709"/>
                  <a:pt x="555117" y="76328"/>
                </a:cubicBezTo>
                <a:cubicBezTo>
                  <a:pt x="548005" y="73279"/>
                  <a:pt x="541400" y="63754"/>
                  <a:pt x="535177" y="47879"/>
                </a:cubicBezTo>
                <a:cubicBezTo>
                  <a:pt x="532130" y="40386"/>
                  <a:pt x="529717" y="35434"/>
                  <a:pt x="528065" y="33021"/>
                </a:cubicBezTo>
                <a:cubicBezTo>
                  <a:pt x="526287" y="30608"/>
                  <a:pt x="523874" y="29465"/>
                  <a:pt x="520954" y="29465"/>
                </a:cubicBezTo>
                <a:cubicBezTo>
                  <a:pt x="518668" y="29465"/>
                  <a:pt x="515620" y="30227"/>
                  <a:pt x="512063" y="31497"/>
                </a:cubicBezTo>
                <a:cubicBezTo>
                  <a:pt x="506857" y="33655"/>
                  <a:pt x="502793" y="34672"/>
                  <a:pt x="499998" y="34672"/>
                </a:cubicBezTo>
                <a:cubicBezTo>
                  <a:pt x="495299" y="34672"/>
                  <a:pt x="491617" y="33147"/>
                  <a:pt x="489076" y="29972"/>
                </a:cubicBezTo>
                <a:cubicBezTo>
                  <a:pt x="486410" y="26924"/>
                  <a:pt x="485012" y="23115"/>
                  <a:pt x="485012" y="18670"/>
                </a:cubicBezTo>
                <a:cubicBezTo>
                  <a:pt x="485012" y="13590"/>
                  <a:pt x="487045" y="9779"/>
                  <a:pt x="491109" y="6985"/>
                </a:cubicBezTo>
                <a:cubicBezTo>
                  <a:pt x="495172" y="4318"/>
                  <a:pt x="499872" y="2922"/>
                  <a:pt x="505333" y="2922"/>
                </a:cubicBezTo>
                <a:close/>
                <a:moveTo>
                  <a:pt x="-1053593" y="5178425"/>
                </a:moveTo>
                <a:moveTo>
                  <a:pt x="2115058" y="128"/>
                </a:moveTo>
                <a:cubicBezTo>
                  <a:pt x="2129155" y="128"/>
                  <a:pt x="2140711" y="2541"/>
                  <a:pt x="2149729" y="7240"/>
                </a:cubicBezTo>
                <a:cubicBezTo>
                  <a:pt x="2156586" y="10922"/>
                  <a:pt x="2161667" y="16510"/>
                  <a:pt x="2164842" y="24130"/>
                </a:cubicBezTo>
                <a:cubicBezTo>
                  <a:pt x="2167000" y="29084"/>
                  <a:pt x="2168017" y="39243"/>
                  <a:pt x="2168017" y="54610"/>
                </a:cubicBezTo>
                <a:lnTo>
                  <a:pt x="2168017" y="108585"/>
                </a:lnTo>
                <a:cubicBezTo>
                  <a:pt x="2168017" y="123698"/>
                  <a:pt x="2168271" y="132970"/>
                  <a:pt x="2168906" y="136398"/>
                </a:cubicBezTo>
                <a:cubicBezTo>
                  <a:pt x="2169413" y="139828"/>
                  <a:pt x="2170430" y="142114"/>
                  <a:pt x="2171699" y="143256"/>
                </a:cubicBezTo>
                <a:cubicBezTo>
                  <a:pt x="2173097" y="144399"/>
                  <a:pt x="2174621" y="144908"/>
                  <a:pt x="2176272" y="144908"/>
                </a:cubicBezTo>
                <a:cubicBezTo>
                  <a:pt x="2178176" y="144908"/>
                  <a:pt x="2179827" y="144527"/>
                  <a:pt x="2181097" y="143765"/>
                </a:cubicBezTo>
                <a:cubicBezTo>
                  <a:pt x="2183637" y="142241"/>
                  <a:pt x="2188210" y="138049"/>
                  <a:pt x="2195195" y="131065"/>
                </a:cubicBezTo>
                <a:lnTo>
                  <a:pt x="2195195" y="140843"/>
                </a:lnTo>
                <a:cubicBezTo>
                  <a:pt x="2182240" y="158116"/>
                  <a:pt x="2169922" y="166752"/>
                  <a:pt x="2158110" y="166752"/>
                </a:cubicBezTo>
                <a:cubicBezTo>
                  <a:pt x="2152396" y="166752"/>
                  <a:pt x="2147950" y="164847"/>
                  <a:pt x="2144522" y="160910"/>
                </a:cubicBezTo>
                <a:cubicBezTo>
                  <a:pt x="2141220" y="156972"/>
                  <a:pt x="2139442" y="150241"/>
                  <a:pt x="2139314" y="140843"/>
                </a:cubicBezTo>
                <a:cubicBezTo>
                  <a:pt x="2123059" y="153416"/>
                  <a:pt x="2112898" y="160655"/>
                  <a:pt x="2108708" y="162687"/>
                </a:cubicBezTo>
                <a:cubicBezTo>
                  <a:pt x="2102485" y="165481"/>
                  <a:pt x="2095754" y="167005"/>
                  <a:pt x="2088769" y="167005"/>
                </a:cubicBezTo>
                <a:cubicBezTo>
                  <a:pt x="2077720" y="167005"/>
                  <a:pt x="2068702" y="163196"/>
                  <a:pt x="2061590" y="155703"/>
                </a:cubicBezTo>
                <a:cubicBezTo>
                  <a:pt x="2054479" y="148210"/>
                  <a:pt x="2050922" y="138304"/>
                  <a:pt x="2050922" y="125985"/>
                </a:cubicBezTo>
                <a:cubicBezTo>
                  <a:pt x="2050922" y="118365"/>
                  <a:pt x="2052700" y="111634"/>
                  <a:pt x="2056130" y="105918"/>
                </a:cubicBezTo>
                <a:cubicBezTo>
                  <a:pt x="2060829" y="98045"/>
                  <a:pt x="2069084" y="90679"/>
                  <a:pt x="2080895" y="83693"/>
                </a:cubicBezTo>
                <a:cubicBezTo>
                  <a:pt x="2092579" y="76835"/>
                  <a:pt x="2112136" y="68327"/>
                  <a:pt x="2139314" y="58421"/>
                </a:cubicBezTo>
                <a:lnTo>
                  <a:pt x="2139314" y="52197"/>
                </a:lnTo>
                <a:cubicBezTo>
                  <a:pt x="2139314" y="36322"/>
                  <a:pt x="2136901" y="25528"/>
                  <a:pt x="2131822" y="19559"/>
                </a:cubicBezTo>
                <a:cubicBezTo>
                  <a:pt x="2126742" y="13716"/>
                  <a:pt x="2119502" y="10796"/>
                  <a:pt x="2109850" y="10796"/>
                </a:cubicBezTo>
                <a:cubicBezTo>
                  <a:pt x="2102611" y="10796"/>
                  <a:pt x="2096897" y="12700"/>
                  <a:pt x="2092579" y="16637"/>
                </a:cubicBezTo>
                <a:cubicBezTo>
                  <a:pt x="2088134" y="20574"/>
                  <a:pt x="2085974" y="25020"/>
                  <a:pt x="2085974" y="30227"/>
                </a:cubicBezTo>
                <a:lnTo>
                  <a:pt x="2086356" y="40260"/>
                </a:lnTo>
                <a:cubicBezTo>
                  <a:pt x="2086356" y="45593"/>
                  <a:pt x="2084959" y="49658"/>
                  <a:pt x="2082292" y="52579"/>
                </a:cubicBezTo>
                <a:cubicBezTo>
                  <a:pt x="2079497" y="55372"/>
                  <a:pt x="2075942" y="56897"/>
                  <a:pt x="2071623" y="56897"/>
                </a:cubicBezTo>
                <a:cubicBezTo>
                  <a:pt x="2067306" y="56897"/>
                  <a:pt x="2063749" y="55372"/>
                  <a:pt x="2061083" y="52324"/>
                </a:cubicBezTo>
                <a:cubicBezTo>
                  <a:pt x="2058415" y="49404"/>
                  <a:pt x="2057019" y="45212"/>
                  <a:pt x="2057019" y="40005"/>
                </a:cubicBezTo>
                <a:cubicBezTo>
                  <a:pt x="2057019" y="30099"/>
                  <a:pt x="2062098" y="20955"/>
                  <a:pt x="2072259" y="12700"/>
                </a:cubicBezTo>
                <a:cubicBezTo>
                  <a:pt x="2082419" y="4318"/>
                  <a:pt x="2096770" y="128"/>
                  <a:pt x="2115058" y="128"/>
                </a:cubicBezTo>
                <a:close/>
                <a:moveTo>
                  <a:pt x="-1050799" y="5178425"/>
                </a:moveTo>
                <a:moveTo>
                  <a:pt x="1338325" y="128"/>
                </a:moveTo>
                <a:cubicBezTo>
                  <a:pt x="1353947" y="128"/>
                  <a:pt x="1366773" y="4318"/>
                  <a:pt x="1376807" y="12573"/>
                </a:cubicBezTo>
                <a:cubicBezTo>
                  <a:pt x="1386839" y="20829"/>
                  <a:pt x="1391920" y="29465"/>
                  <a:pt x="1391920" y="38354"/>
                </a:cubicBezTo>
                <a:cubicBezTo>
                  <a:pt x="1391920" y="42672"/>
                  <a:pt x="1390396" y="46229"/>
                  <a:pt x="1387601" y="49022"/>
                </a:cubicBezTo>
                <a:cubicBezTo>
                  <a:pt x="1384808" y="51690"/>
                  <a:pt x="1380871" y="53086"/>
                  <a:pt x="1375790" y="53086"/>
                </a:cubicBezTo>
                <a:cubicBezTo>
                  <a:pt x="1368933" y="53086"/>
                  <a:pt x="1363725" y="50800"/>
                  <a:pt x="1360297" y="46483"/>
                </a:cubicBezTo>
                <a:cubicBezTo>
                  <a:pt x="1358392" y="44070"/>
                  <a:pt x="1356995" y="39371"/>
                  <a:pt x="1356360" y="32640"/>
                </a:cubicBezTo>
                <a:cubicBezTo>
                  <a:pt x="1355724" y="25781"/>
                  <a:pt x="1353438" y="20574"/>
                  <a:pt x="1349374" y="17018"/>
                </a:cubicBezTo>
                <a:cubicBezTo>
                  <a:pt x="1345310" y="13462"/>
                  <a:pt x="1339722" y="11811"/>
                  <a:pt x="1332610" y="11811"/>
                </a:cubicBezTo>
                <a:cubicBezTo>
                  <a:pt x="1321054" y="11811"/>
                  <a:pt x="1311656" y="16003"/>
                  <a:pt x="1304671" y="24639"/>
                </a:cubicBezTo>
                <a:cubicBezTo>
                  <a:pt x="1295272" y="35941"/>
                  <a:pt x="1290573" y="50928"/>
                  <a:pt x="1290573" y="69470"/>
                </a:cubicBezTo>
                <a:cubicBezTo>
                  <a:pt x="1290573" y="88520"/>
                  <a:pt x="1295272" y="105156"/>
                  <a:pt x="1304544" y="119761"/>
                </a:cubicBezTo>
                <a:cubicBezTo>
                  <a:pt x="1313814" y="134240"/>
                  <a:pt x="1326387" y="141479"/>
                  <a:pt x="1342262" y="141479"/>
                </a:cubicBezTo>
                <a:cubicBezTo>
                  <a:pt x="1353565" y="141479"/>
                  <a:pt x="1363725" y="137668"/>
                  <a:pt x="1372743" y="129922"/>
                </a:cubicBezTo>
                <a:cubicBezTo>
                  <a:pt x="1379093" y="124587"/>
                  <a:pt x="1385315" y="114935"/>
                  <a:pt x="1391285" y="100966"/>
                </a:cubicBezTo>
                <a:lnTo>
                  <a:pt x="1396364" y="103379"/>
                </a:lnTo>
                <a:cubicBezTo>
                  <a:pt x="1392047" y="124206"/>
                  <a:pt x="1383664" y="140335"/>
                  <a:pt x="1371219" y="151639"/>
                </a:cubicBezTo>
                <a:cubicBezTo>
                  <a:pt x="1358772" y="162941"/>
                  <a:pt x="1344930" y="168529"/>
                  <a:pt x="1329817" y="168529"/>
                </a:cubicBezTo>
                <a:cubicBezTo>
                  <a:pt x="1311783" y="168529"/>
                  <a:pt x="1296035" y="160910"/>
                  <a:pt x="1282572" y="145797"/>
                </a:cubicBezTo>
                <a:cubicBezTo>
                  <a:pt x="1269237" y="130684"/>
                  <a:pt x="1262507" y="110236"/>
                  <a:pt x="1262507" y="84455"/>
                </a:cubicBezTo>
                <a:cubicBezTo>
                  <a:pt x="1262507" y="59436"/>
                  <a:pt x="1269999" y="39243"/>
                  <a:pt x="1284859" y="23622"/>
                </a:cubicBezTo>
                <a:cubicBezTo>
                  <a:pt x="1299590" y="8002"/>
                  <a:pt x="1317497" y="128"/>
                  <a:pt x="1338325" y="128"/>
                </a:cubicBezTo>
                <a:close/>
                <a:moveTo>
                  <a:pt x="-1050799" y="5178425"/>
                </a:moveTo>
                <a:moveTo>
                  <a:pt x="979677" y="128"/>
                </a:moveTo>
                <a:cubicBezTo>
                  <a:pt x="993774" y="128"/>
                  <a:pt x="1005332" y="2541"/>
                  <a:pt x="1014348" y="7240"/>
                </a:cubicBezTo>
                <a:cubicBezTo>
                  <a:pt x="1021207" y="10922"/>
                  <a:pt x="1026286" y="16510"/>
                  <a:pt x="1029461" y="24130"/>
                </a:cubicBezTo>
                <a:cubicBezTo>
                  <a:pt x="1031621" y="29084"/>
                  <a:pt x="1032636" y="39243"/>
                  <a:pt x="1032636" y="54610"/>
                </a:cubicBezTo>
                <a:lnTo>
                  <a:pt x="1032636" y="108585"/>
                </a:lnTo>
                <a:cubicBezTo>
                  <a:pt x="1032636" y="123698"/>
                  <a:pt x="1032890" y="132970"/>
                  <a:pt x="1033525" y="136398"/>
                </a:cubicBezTo>
                <a:cubicBezTo>
                  <a:pt x="1034034" y="139828"/>
                  <a:pt x="1035049" y="142114"/>
                  <a:pt x="1036320" y="143256"/>
                </a:cubicBezTo>
                <a:cubicBezTo>
                  <a:pt x="1037717" y="144399"/>
                  <a:pt x="1039240" y="144908"/>
                  <a:pt x="1040892" y="144908"/>
                </a:cubicBezTo>
                <a:cubicBezTo>
                  <a:pt x="1042797" y="144908"/>
                  <a:pt x="1044447" y="144527"/>
                  <a:pt x="1045718" y="143765"/>
                </a:cubicBezTo>
                <a:cubicBezTo>
                  <a:pt x="1048258" y="142241"/>
                  <a:pt x="1052830" y="138049"/>
                  <a:pt x="1059814" y="131065"/>
                </a:cubicBezTo>
                <a:lnTo>
                  <a:pt x="1059814" y="140843"/>
                </a:lnTo>
                <a:cubicBezTo>
                  <a:pt x="1046860" y="158116"/>
                  <a:pt x="1034542" y="166752"/>
                  <a:pt x="1022731" y="166752"/>
                </a:cubicBezTo>
                <a:cubicBezTo>
                  <a:pt x="1017015" y="166752"/>
                  <a:pt x="1012571" y="164847"/>
                  <a:pt x="1009142" y="160910"/>
                </a:cubicBezTo>
                <a:cubicBezTo>
                  <a:pt x="1005839" y="156972"/>
                  <a:pt x="1004061" y="150241"/>
                  <a:pt x="1003935" y="140843"/>
                </a:cubicBezTo>
                <a:cubicBezTo>
                  <a:pt x="987679" y="153416"/>
                  <a:pt x="977519" y="160655"/>
                  <a:pt x="973327" y="162687"/>
                </a:cubicBezTo>
                <a:cubicBezTo>
                  <a:pt x="967105" y="165481"/>
                  <a:pt x="960373" y="167005"/>
                  <a:pt x="953388" y="167005"/>
                </a:cubicBezTo>
                <a:cubicBezTo>
                  <a:pt x="942339" y="167005"/>
                  <a:pt x="933322" y="163196"/>
                  <a:pt x="926210" y="155703"/>
                </a:cubicBezTo>
                <a:cubicBezTo>
                  <a:pt x="919098" y="148210"/>
                  <a:pt x="915543" y="138304"/>
                  <a:pt x="915543" y="125985"/>
                </a:cubicBezTo>
                <a:cubicBezTo>
                  <a:pt x="915543" y="118365"/>
                  <a:pt x="917321" y="111634"/>
                  <a:pt x="920749" y="105918"/>
                </a:cubicBezTo>
                <a:cubicBezTo>
                  <a:pt x="925448" y="98045"/>
                  <a:pt x="933704" y="90679"/>
                  <a:pt x="945514" y="83693"/>
                </a:cubicBezTo>
                <a:cubicBezTo>
                  <a:pt x="957198" y="76835"/>
                  <a:pt x="976757" y="68327"/>
                  <a:pt x="1003935" y="58421"/>
                </a:cubicBezTo>
                <a:lnTo>
                  <a:pt x="1003935" y="52197"/>
                </a:lnTo>
                <a:cubicBezTo>
                  <a:pt x="1003935" y="36322"/>
                  <a:pt x="1001522" y="25528"/>
                  <a:pt x="996442" y="19559"/>
                </a:cubicBezTo>
                <a:cubicBezTo>
                  <a:pt x="991361" y="13716"/>
                  <a:pt x="984122" y="10796"/>
                  <a:pt x="974471" y="10796"/>
                </a:cubicBezTo>
                <a:cubicBezTo>
                  <a:pt x="967232" y="10796"/>
                  <a:pt x="961517" y="12700"/>
                  <a:pt x="957198" y="16637"/>
                </a:cubicBezTo>
                <a:cubicBezTo>
                  <a:pt x="952754" y="20574"/>
                  <a:pt x="950595" y="25020"/>
                  <a:pt x="950595" y="30227"/>
                </a:cubicBezTo>
                <a:lnTo>
                  <a:pt x="950975" y="40260"/>
                </a:lnTo>
                <a:cubicBezTo>
                  <a:pt x="950975" y="45593"/>
                  <a:pt x="949579" y="49658"/>
                  <a:pt x="946911" y="52579"/>
                </a:cubicBezTo>
                <a:cubicBezTo>
                  <a:pt x="944118" y="55372"/>
                  <a:pt x="940561" y="56897"/>
                  <a:pt x="936244" y="56897"/>
                </a:cubicBezTo>
                <a:cubicBezTo>
                  <a:pt x="931925" y="56897"/>
                  <a:pt x="928370" y="55372"/>
                  <a:pt x="925702" y="52324"/>
                </a:cubicBezTo>
                <a:cubicBezTo>
                  <a:pt x="923035" y="49404"/>
                  <a:pt x="921638" y="45212"/>
                  <a:pt x="921638" y="40005"/>
                </a:cubicBezTo>
                <a:cubicBezTo>
                  <a:pt x="921638" y="30099"/>
                  <a:pt x="926719" y="20955"/>
                  <a:pt x="936879" y="12700"/>
                </a:cubicBezTo>
                <a:cubicBezTo>
                  <a:pt x="947038" y="4318"/>
                  <a:pt x="961389" y="128"/>
                  <a:pt x="979677" y="128"/>
                </a:cubicBezTo>
                <a:close/>
                <a:moveTo>
                  <a:pt x="-1050799" y="5178425"/>
                </a:moveTo>
                <a:moveTo>
                  <a:pt x="395985" y="128"/>
                </a:moveTo>
                <a:cubicBezTo>
                  <a:pt x="410083" y="128"/>
                  <a:pt x="421639" y="2541"/>
                  <a:pt x="430657" y="7240"/>
                </a:cubicBezTo>
                <a:cubicBezTo>
                  <a:pt x="437514" y="10922"/>
                  <a:pt x="442595" y="16510"/>
                  <a:pt x="445770" y="24130"/>
                </a:cubicBezTo>
                <a:cubicBezTo>
                  <a:pt x="447929" y="29084"/>
                  <a:pt x="448945" y="39243"/>
                  <a:pt x="448945" y="54610"/>
                </a:cubicBezTo>
                <a:lnTo>
                  <a:pt x="448945" y="108585"/>
                </a:lnTo>
                <a:cubicBezTo>
                  <a:pt x="448945" y="123698"/>
                  <a:pt x="449198" y="132970"/>
                  <a:pt x="449834" y="136398"/>
                </a:cubicBezTo>
                <a:cubicBezTo>
                  <a:pt x="450342" y="139828"/>
                  <a:pt x="451358" y="142114"/>
                  <a:pt x="452627" y="143256"/>
                </a:cubicBezTo>
                <a:cubicBezTo>
                  <a:pt x="454024" y="144399"/>
                  <a:pt x="455548" y="144908"/>
                  <a:pt x="457199" y="144908"/>
                </a:cubicBezTo>
                <a:cubicBezTo>
                  <a:pt x="459105" y="144908"/>
                  <a:pt x="460756" y="144527"/>
                  <a:pt x="462025" y="143765"/>
                </a:cubicBezTo>
                <a:cubicBezTo>
                  <a:pt x="464565" y="142241"/>
                  <a:pt x="469137" y="138049"/>
                  <a:pt x="476122" y="131065"/>
                </a:cubicBezTo>
                <a:lnTo>
                  <a:pt x="476122" y="140843"/>
                </a:lnTo>
                <a:cubicBezTo>
                  <a:pt x="463169" y="158116"/>
                  <a:pt x="450849" y="166752"/>
                  <a:pt x="439038" y="166752"/>
                </a:cubicBezTo>
                <a:cubicBezTo>
                  <a:pt x="433323" y="166752"/>
                  <a:pt x="428879" y="164847"/>
                  <a:pt x="425449" y="160910"/>
                </a:cubicBezTo>
                <a:cubicBezTo>
                  <a:pt x="422147" y="156972"/>
                  <a:pt x="420370" y="150241"/>
                  <a:pt x="420243" y="140843"/>
                </a:cubicBezTo>
                <a:cubicBezTo>
                  <a:pt x="403986" y="153416"/>
                  <a:pt x="393826" y="160655"/>
                  <a:pt x="389635" y="162687"/>
                </a:cubicBezTo>
                <a:cubicBezTo>
                  <a:pt x="383412" y="165481"/>
                  <a:pt x="376682" y="167005"/>
                  <a:pt x="369697" y="167005"/>
                </a:cubicBezTo>
                <a:cubicBezTo>
                  <a:pt x="358647" y="167005"/>
                  <a:pt x="349631" y="163196"/>
                  <a:pt x="342519" y="155703"/>
                </a:cubicBezTo>
                <a:cubicBezTo>
                  <a:pt x="335407" y="148210"/>
                  <a:pt x="331850" y="138304"/>
                  <a:pt x="331850" y="125985"/>
                </a:cubicBezTo>
                <a:cubicBezTo>
                  <a:pt x="331850" y="118365"/>
                  <a:pt x="333629" y="111634"/>
                  <a:pt x="337058" y="105918"/>
                </a:cubicBezTo>
                <a:cubicBezTo>
                  <a:pt x="341757" y="98045"/>
                  <a:pt x="350011" y="90679"/>
                  <a:pt x="361822" y="83693"/>
                </a:cubicBezTo>
                <a:cubicBezTo>
                  <a:pt x="373507" y="76835"/>
                  <a:pt x="393064" y="68327"/>
                  <a:pt x="420243" y="58421"/>
                </a:cubicBezTo>
                <a:lnTo>
                  <a:pt x="420243" y="52197"/>
                </a:lnTo>
                <a:cubicBezTo>
                  <a:pt x="420243" y="36322"/>
                  <a:pt x="417830" y="25528"/>
                  <a:pt x="412749" y="19559"/>
                </a:cubicBezTo>
                <a:cubicBezTo>
                  <a:pt x="407670" y="13716"/>
                  <a:pt x="400431" y="10796"/>
                  <a:pt x="390779" y="10796"/>
                </a:cubicBezTo>
                <a:cubicBezTo>
                  <a:pt x="383539" y="10796"/>
                  <a:pt x="377824" y="12700"/>
                  <a:pt x="373507" y="16637"/>
                </a:cubicBezTo>
                <a:cubicBezTo>
                  <a:pt x="369061" y="20574"/>
                  <a:pt x="366902" y="25020"/>
                  <a:pt x="366902" y="30227"/>
                </a:cubicBezTo>
                <a:lnTo>
                  <a:pt x="367284" y="40260"/>
                </a:lnTo>
                <a:cubicBezTo>
                  <a:pt x="367284" y="45593"/>
                  <a:pt x="365886" y="49658"/>
                  <a:pt x="363220" y="52579"/>
                </a:cubicBezTo>
                <a:cubicBezTo>
                  <a:pt x="360425" y="55372"/>
                  <a:pt x="356870" y="56897"/>
                  <a:pt x="352551" y="56897"/>
                </a:cubicBezTo>
                <a:cubicBezTo>
                  <a:pt x="348234" y="56897"/>
                  <a:pt x="344677" y="55372"/>
                  <a:pt x="342010" y="52324"/>
                </a:cubicBezTo>
                <a:cubicBezTo>
                  <a:pt x="339344" y="49404"/>
                  <a:pt x="337947" y="45212"/>
                  <a:pt x="337947" y="40005"/>
                </a:cubicBezTo>
                <a:cubicBezTo>
                  <a:pt x="337947" y="30099"/>
                  <a:pt x="343026" y="20955"/>
                  <a:pt x="353186" y="12700"/>
                </a:cubicBezTo>
                <a:cubicBezTo>
                  <a:pt x="363347" y="4318"/>
                  <a:pt x="377697" y="128"/>
                  <a:pt x="395985" y="128"/>
                </a:cubicBezTo>
                <a:close/>
                <a:moveTo>
                  <a:pt x="-1050799" y="5178425"/>
                </a:moveTo>
                <a:moveTo>
                  <a:pt x="246888" y="128"/>
                </a:moveTo>
                <a:cubicBezTo>
                  <a:pt x="262763" y="128"/>
                  <a:pt x="276097" y="6350"/>
                  <a:pt x="286765" y="18923"/>
                </a:cubicBezTo>
                <a:cubicBezTo>
                  <a:pt x="299847" y="34164"/>
                  <a:pt x="306323" y="53975"/>
                  <a:pt x="306323" y="78486"/>
                </a:cubicBezTo>
                <a:cubicBezTo>
                  <a:pt x="306323" y="105918"/>
                  <a:pt x="298449" y="128652"/>
                  <a:pt x="282701" y="146559"/>
                </a:cubicBezTo>
                <a:cubicBezTo>
                  <a:pt x="269748" y="161164"/>
                  <a:pt x="253492" y="168529"/>
                  <a:pt x="233807" y="168529"/>
                </a:cubicBezTo>
                <a:cubicBezTo>
                  <a:pt x="225298" y="168529"/>
                  <a:pt x="217932" y="167260"/>
                  <a:pt x="211708" y="164847"/>
                </a:cubicBezTo>
                <a:cubicBezTo>
                  <a:pt x="207009" y="163196"/>
                  <a:pt x="201802" y="159640"/>
                  <a:pt x="196088" y="154433"/>
                </a:cubicBezTo>
                <a:lnTo>
                  <a:pt x="196088" y="202820"/>
                </a:lnTo>
                <a:cubicBezTo>
                  <a:pt x="196088" y="213741"/>
                  <a:pt x="196723" y="220599"/>
                  <a:pt x="197993" y="223521"/>
                </a:cubicBezTo>
                <a:cubicBezTo>
                  <a:pt x="199389" y="226568"/>
                  <a:pt x="201675" y="228854"/>
                  <a:pt x="204977" y="230633"/>
                </a:cubicBezTo>
                <a:cubicBezTo>
                  <a:pt x="208280" y="232284"/>
                  <a:pt x="214249" y="233172"/>
                  <a:pt x="222884" y="233172"/>
                </a:cubicBezTo>
                <a:lnTo>
                  <a:pt x="222884" y="239649"/>
                </a:lnTo>
                <a:lnTo>
                  <a:pt x="139700" y="239649"/>
                </a:lnTo>
                <a:lnTo>
                  <a:pt x="139700" y="233172"/>
                </a:lnTo>
                <a:lnTo>
                  <a:pt x="144018" y="233172"/>
                </a:lnTo>
                <a:cubicBezTo>
                  <a:pt x="150368" y="233299"/>
                  <a:pt x="155829" y="232156"/>
                  <a:pt x="160274" y="229616"/>
                </a:cubicBezTo>
                <a:cubicBezTo>
                  <a:pt x="162559" y="228347"/>
                  <a:pt x="164211" y="226187"/>
                  <a:pt x="165481" y="223393"/>
                </a:cubicBezTo>
                <a:cubicBezTo>
                  <a:pt x="166624" y="220599"/>
                  <a:pt x="167258" y="213360"/>
                  <a:pt x="167258" y="201804"/>
                </a:cubicBezTo>
                <a:lnTo>
                  <a:pt x="167258" y="51690"/>
                </a:lnTo>
                <a:cubicBezTo>
                  <a:pt x="167258" y="41403"/>
                  <a:pt x="166750" y="34798"/>
                  <a:pt x="165862" y="32131"/>
                </a:cubicBezTo>
                <a:cubicBezTo>
                  <a:pt x="164973" y="29337"/>
                  <a:pt x="163449" y="27179"/>
                  <a:pt x="161417" y="25781"/>
                </a:cubicBezTo>
                <a:cubicBezTo>
                  <a:pt x="159384" y="24385"/>
                  <a:pt x="156718" y="23749"/>
                  <a:pt x="153162" y="23749"/>
                </a:cubicBezTo>
                <a:cubicBezTo>
                  <a:pt x="150494" y="23749"/>
                  <a:pt x="146938" y="24511"/>
                  <a:pt x="142620" y="26162"/>
                </a:cubicBezTo>
                <a:lnTo>
                  <a:pt x="140588" y="20574"/>
                </a:lnTo>
                <a:lnTo>
                  <a:pt x="189483" y="890"/>
                </a:lnTo>
                <a:lnTo>
                  <a:pt x="196088" y="890"/>
                </a:lnTo>
                <a:lnTo>
                  <a:pt x="196088" y="37973"/>
                </a:lnTo>
                <a:cubicBezTo>
                  <a:pt x="204215" y="24004"/>
                  <a:pt x="212470" y="14224"/>
                  <a:pt x="220725" y="8636"/>
                </a:cubicBezTo>
                <a:cubicBezTo>
                  <a:pt x="228981" y="2922"/>
                  <a:pt x="237744" y="128"/>
                  <a:pt x="246888" y="128"/>
                </a:cubicBezTo>
                <a:close/>
                <a:moveTo>
                  <a:pt x="-1050799" y="5178425"/>
                </a:moveTo>
                <a:moveTo>
                  <a:pt x="2623185" y="0"/>
                </a:moveTo>
                <a:cubicBezTo>
                  <a:pt x="2640964" y="0"/>
                  <a:pt x="2655570" y="5842"/>
                  <a:pt x="2666999" y="17654"/>
                </a:cubicBezTo>
                <a:cubicBezTo>
                  <a:pt x="2678430" y="29337"/>
                  <a:pt x="2684145" y="44959"/>
                  <a:pt x="2684145" y="64643"/>
                </a:cubicBezTo>
                <a:lnTo>
                  <a:pt x="2574417" y="64643"/>
                </a:lnTo>
                <a:cubicBezTo>
                  <a:pt x="2574289" y="88266"/>
                  <a:pt x="2580005" y="106680"/>
                  <a:pt x="2591561" y="120142"/>
                </a:cubicBezTo>
                <a:cubicBezTo>
                  <a:pt x="2603119" y="133604"/>
                  <a:pt x="2616708" y="140209"/>
                  <a:pt x="2632329" y="140209"/>
                </a:cubicBezTo>
                <a:cubicBezTo>
                  <a:pt x="2642743" y="140209"/>
                  <a:pt x="2651760" y="137415"/>
                  <a:pt x="2659507" y="131699"/>
                </a:cubicBezTo>
                <a:cubicBezTo>
                  <a:pt x="2667126" y="125985"/>
                  <a:pt x="2673604" y="116205"/>
                  <a:pt x="2678810" y="102235"/>
                </a:cubicBezTo>
                <a:lnTo>
                  <a:pt x="2684145" y="105791"/>
                </a:lnTo>
                <a:cubicBezTo>
                  <a:pt x="2681732" y="121540"/>
                  <a:pt x="2674747" y="136017"/>
                  <a:pt x="2663062" y="148972"/>
                </a:cubicBezTo>
                <a:cubicBezTo>
                  <a:pt x="2651379" y="162053"/>
                  <a:pt x="2636773" y="168529"/>
                  <a:pt x="2619121" y="168529"/>
                </a:cubicBezTo>
                <a:cubicBezTo>
                  <a:pt x="2600071" y="168529"/>
                  <a:pt x="2583814" y="161036"/>
                  <a:pt x="2570225" y="146304"/>
                </a:cubicBezTo>
                <a:cubicBezTo>
                  <a:pt x="2556636" y="131446"/>
                  <a:pt x="2549779" y="111379"/>
                  <a:pt x="2549779" y="86360"/>
                </a:cubicBezTo>
                <a:cubicBezTo>
                  <a:pt x="2549779" y="59183"/>
                  <a:pt x="2556763" y="37973"/>
                  <a:pt x="2570734" y="22734"/>
                </a:cubicBezTo>
                <a:cubicBezTo>
                  <a:pt x="2584576" y="7621"/>
                  <a:pt x="2602102" y="0"/>
                  <a:pt x="2623185" y="0"/>
                </a:cubicBezTo>
                <a:close/>
                <a:moveTo>
                  <a:pt x="-1050671" y="517842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6" name="Picture 146"/>
          <p:cNvPicPr>
            <a:picLocks noChangeAspect="0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782059" y="2069720"/>
            <a:ext cx="6242177" cy="339852"/>
          </a:xfrm>
          <a:prstGeom prst="rect">
            <a:avLst/>
          </a:prstGeom>
          <a:noFill/>
          <a:extLst/>
        </p:spPr>
      </p:pic>
      <p:sp>
        <p:nvSpPr>
          <p:cNvPr id="147" name="Freeform 147"/>
          <p:cNvSpPr/>
          <p:nvPr/>
        </p:nvSpPr>
        <p:spPr>
          <a:xfrm rot="0" flipH="0" flipV="0">
            <a:off x="3794759" y="2082420"/>
            <a:ext cx="6216777" cy="314452"/>
          </a:xfrm>
          <a:custGeom>
            <a:pathLst>
              <a:path w="6216777" h="314452">
                <a:moveTo>
                  <a:pt x="5764784" y="161416"/>
                </a:moveTo>
                <a:cubicBezTo>
                  <a:pt x="5760974" y="161416"/>
                  <a:pt x="5756910" y="161544"/>
                  <a:pt x="5752466" y="161671"/>
                </a:cubicBezTo>
                <a:lnTo>
                  <a:pt x="5752466" y="223773"/>
                </a:lnTo>
                <a:cubicBezTo>
                  <a:pt x="5758308" y="225678"/>
                  <a:pt x="5765166" y="226567"/>
                  <a:pt x="5773167" y="226567"/>
                </a:cubicBezTo>
                <a:cubicBezTo>
                  <a:pt x="5786883" y="226567"/>
                  <a:pt x="5797170" y="223520"/>
                  <a:pt x="5803773" y="217551"/>
                </a:cubicBezTo>
                <a:cubicBezTo>
                  <a:pt x="5810505" y="211582"/>
                  <a:pt x="5813934" y="203834"/>
                  <a:pt x="5813934" y="194309"/>
                </a:cubicBezTo>
                <a:cubicBezTo>
                  <a:pt x="5813934" y="183641"/>
                  <a:pt x="5809616" y="175514"/>
                  <a:pt x="5800852" y="169926"/>
                </a:cubicBezTo>
                <a:cubicBezTo>
                  <a:pt x="5792217" y="164210"/>
                  <a:pt x="5780151" y="161416"/>
                  <a:pt x="5764784" y="161416"/>
                </a:cubicBezTo>
                <a:close/>
                <a:moveTo>
                  <a:pt x="819405" y="4775580"/>
                </a:moveTo>
                <a:moveTo>
                  <a:pt x="2594864" y="161416"/>
                </a:moveTo>
                <a:cubicBezTo>
                  <a:pt x="2591055" y="161416"/>
                  <a:pt x="2586991" y="161544"/>
                  <a:pt x="2582545" y="161671"/>
                </a:cubicBezTo>
                <a:lnTo>
                  <a:pt x="2582545" y="223773"/>
                </a:lnTo>
                <a:cubicBezTo>
                  <a:pt x="2588387" y="225678"/>
                  <a:pt x="2595245" y="226567"/>
                  <a:pt x="2603246" y="226567"/>
                </a:cubicBezTo>
                <a:cubicBezTo>
                  <a:pt x="2616962" y="226567"/>
                  <a:pt x="2627250" y="223520"/>
                  <a:pt x="2633854" y="217551"/>
                </a:cubicBezTo>
                <a:cubicBezTo>
                  <a:pt x="2640585" y="211582"/>
                  <a:pt x="2644013" y="203834"/>
                  <a:pt x="2644013" y="194309"/>
                </a:cubicBezTo>
                <a:cubicBezTo>
                  <a:pt x="2644013" y="183641"/>
                  <a:pt x="2639695" y="175514"/>
                  <a:pt x="2630932" y="169926"/>
                </a:cubicBezTo>
                <a:cubicBezTo>
                  <a:pt x="2622296" y="164210"/>
                  <a:pt x="2610231" y="161416"/>
                  <a:pt x="2594864" y="161416"/>
                </a:cubicBezTo>
                <a:close/>
                <a:moveTo>
                  <a:pt x="819405" y="4775580"/>
                </a:moveTo>
                <a:moveTo>
                  <a:pt x="1491488" y="161416"/>
                </a:moveTo>
                <a:cubicBezTo>
                  <a:pt x="1487679" y="161416"/>
                  <a:pt x="1483614" y="161544"/>
                  <a:pt x="1479169" y="161671"/>
                </a:cubicBezTo>
                <a:lnTo>
                  <a:pt x="1479169" y="223773"/>
                </a:lnTo>
                <a:cubicBezTo>
                  <a:pt x="1485012" y="225678"/>
                  <a:pt x="1491869" y="226567"/>
                  <a:pt x="1499870" y="226567"/>
                </a:cubicBezTo>
                <a:cubicBezTo>
                  <a:pt x="1513587" y="226567"/>
                  <a:pt x="1523874" y="223520"/>
                  <a:pt x="1530477" y="217551"/>
                </a:cubicBezTo>
                <a:cubicBezTo>
                  <a:pt x="1537208" y="211582"/>
                  <a:pt x="1540637" y="203834"/>
                  <a:pt x="1540637" y="194309"/>
                </a:cubicBezTo>
                <a:cubicBezTo>
                  <a:pt x="1540637" y="183641"/>
                  <a:pt x="1536319" y="175514"/>
                  <a:pt x="1527556" y="169926"/>
                </a:cubicBezTo>
                <a:cubicBezTo>
                  <a:pt x="1518920" y="164210"/>
                  <a:pt x="1506856" y="161416"/>
                  <a:pt x="1491488" y="161416"/>
                </a:cubicBezTo>
                <a:close/>
                <a:moveTo>
                  <a:pt x="819405" y="4775580"/>
                </a:moveTo>
                <a:moveTo>
                  <a:pt x="4405504" y="160909"/>
                </a:moveTo>
                <a:cubicBezTo>
                  <a:pt x="4402836" y="160909"/>
                  <a:pt x="4399154" y="160909"/>
                  <a:pt x="4394455" y="161035"/>
                </a:cubicBezTo>
                <a:lnTo>
                  <a:pt x="4394455" y="224154"/>
                </a:lnTo>
                <a:cubicBezTo>
                  <a:pt x="4400550" y="225805"/>
                  <a:pt x="4406647" y="226567"/>
                  <a:pt x="4412870" y="226567"/>
                </a:cubicBezTo>
                <a:cubicBezTo>
                  <a:pt x="4424426" y="226567"/>
                  <a:pt x="4433824" y="223520"/>
                  <a:pt x="4441063" y="217423"/>
                </a:cubicBezTo>
                <a:cubicBezTo>
                  <a:pt x="4448175" y="211201"/>
                  <a:pt x="4451859" y="203453"/>
                  <a:pt x="4451859" y="194183"/>
                </a:cubicBezTo>
                <a:cubicBezTo>
                  <a:pt x="4451859" y="171958"/>
                  <a:pt x="4436364" y="160909"/>
                  <a:pt x="4405504" y="160909"/>
                </a:cubicBezTo>
                <a:close/>
                <a:moveTo>
                  <a:pt x="819912" y="4775580"/>
                </a:moveTo>
                <a:moveTo>
                  <a:pt x="3473070" y="160909"/>
                </a:moveTo>
                <a:cubicBezTo>
                  <a:pt x="3470402" y="160909"/>
                  <a:pt x="3466720" y="160909"/>
                  <a:pt x="3461894" y="161035"/>
                </a:cubicBezTo>
                <a:lnTo>
                  <a:pt x="3461894" y="224154"/>
                </a:lnTo>
                <a:cubicBezTo>
                  <a:pt x="3468117" y="225805"/>
                  <a:pt x="3474212" y="226567"/>
                  <a:pt x="3480309" y="226567"/>
                </a:cubicBezTo>
                <a:cubicBezTo>
                  <a:pt x="3491866" y="226567"/>
                  <a:pt x="3501263" y="223520"/>
                  <a:pt x="3508502" y="217423"/>
                </a:cubicBezTo>
                <a:cubicBezTo>
                  <a:pt x="3515742" y="211201"/>
                  <a:pt x="3519297" y="203453"/>
                  <a:pt x="3519297" y="194183"/>
                </a:cubicBezTo>
                <a:cubicBezTo>
                  <a:pt x="3519297" y="171958"/>
                  <a:pt x="3503931" y="160909"/>
                  <a:pt x="3473070" y="160909"/>
                </a:cubicBezTo>
                <a:close/>
                <a:moveTo>
                  <a:pt x="819912" y="4775580"/>
                </a:moveTo>
                <a:moveTo>
                  <a:pt x="5605781" y="99440"/>
                </a:moveTo>
                <a:cubicBezTo>
                  <a:pt x="5600193" y="99440"/>
                  <a:pt x="5594732" y="100838"/>
                  <a:pt x="5589271" y="103632"/>
                </a:cubicBezTo>
                <a:cubicBezTo>
                  <a:pt x="5585080" y="105664"/>
                  <a:pt x="5578222" y="112014"/>
                  <a:pt x="5568697" y="122427"/>
                </a:cubicBezTo>
                <a:lnTo>
                  <a:pt x="5568697" y="181609"/>
                </a:lnTo>
                <a:cubicBezTo>
                  <a:pt x="5568697" y="194436"/>
                  <a:pt x="5569205" y="202946"/>
                  <a:pt x="5570221" y="207009"/>
                </a:cubicBezTo>
                <a:cubicBezTo>
                  <a:pt x="5571872" y="213740"/>
                  <a:pt x="5575809" y="219583"/>
                  <a:pt x="5582032" y="224663"/>
                </a:cubicBezTo>
                <a:cubicBezTo>
                  <a:pt x="5588382" y="229742"/>
                  <a:pt x="5596383" y="232283"/>
                  <a:pt x="5605908" y="232283"/>
                </a:cubicBezTo>
                <a:cubicBezTo>
                  <a:pt x="5617464" y="232283"/>
                  <a:pt x="5626862" y="227838"/>
                  <a:pt x="5633974" y="218821"/>
                </a:cubicBezTo>
                <a:cubicBezTo>
                  <a:pt x="5643372" y="207009"/>
                  <a:pt x="5648072" y="190372"/>
                  <a:pt x="5648072" y="169036"/>
                </a:cubicBezTo>
                <a:cubicBezTo>
                  <a:pt x="5648072" y="144779"/>
                  <a:pt x="5642737" y="126110"/>
                  <a:pt x="5632070" y="113029"/>
                </a:cubicBezTo>
                <a:cubicBezTo>
                  <a:pt x="5624704" y="104013"/>
                  <a:pt x="5615941" y="99440"/>
                  <a:pt x="5605781" y="99440"/>
                </a:cubicBezTo>
                <a:close/>
                <a:moveTo>
                  <a:pt x="881381" y="4775580"/>
                </a:moveTo>
                <a:moveTo>
                  <a:pt x="4247897" y="99440"/>
                </a:moveTo>
                <a:cubicBezTo>
                  <a:pt x="4242309" y="99440"/>
                  <a:pt x="4236847" y="100838"/>
                  <a:pt x="4231386" y="103632"/>
                </a:cubicBezTo>
                <a:cubicBezTo>
                  <a:pt x="4227196" y="105664"/>
                  <a:pt x="4220337" y="112014"/>
                  <a:pt x="4210812" y="122427"/>
                </a:cubicBezTo>
                <a:lnTo>
                  <a:pt x="4210812" y="181609"/>
                </a:lnTo>
                <a:cubicBezTo>
                  <a:pt x="4210812" y="194436"/>
                  <a:pt x="4211321" y="202946"/>
                  <a:pt x="4212336" y="207009"/>
                </a:cubicBezTo>
                <a:cubicBezTo>
                  <a:pt x="4213987" y="213740"/>
                  <a:pt x="4217924" y="219583"/>
                  <a:pt x="4224147" y="224663"/>
                </a:cubicBezTo>
                <a:cubicBezTo>
                  <a:pt x="4230497" y="229742"/>
                  <a:pt x="4238498" y="232283"/>
                  <a:pt x="4248023" y="232283"/>
                </a:cubicBezTo>
                <a:cubicBezTo>
                  <a:pt x="4259581" y="232283"/>
                  <a:pt x="4268979" y="227838"/>
                  <a:pt x="4276091" y="218821"/>
                </a:cubicBezTo>
                <a:cubicBezTo>
                  <a:pt x="4285488" y="207009"/>
                  <a:pt x="4290187" y="190372"/>
                  <a:pt x="4290187" y="169036"/>
                </a:cubicBezTo>
                <a:cubicBezTo>
                  <a:pt x="4290187" y="144779"/>
                  <a:pt x="4284854" y="126110"/>
                  <a:pt x="4274185" y="113029"/>
                </a:cubicBezTo>
                <a:cubicBezTo>
                  <a:pt x="4266820" y="104013"/>
                  <a:pt x="4258057" y="99440"/>
                  <a:pt x="4247897" y="99440"/>
                </a:cubicBezTo>
                <a:close/>
                <a:moveTo>
                  <a:pt x="881381" y="4775580"/>
                </a:moveTo>
                <a:moveTo>
                  <a:pt x="322073" y="99440"/>
                </a:moveTo>
                <a:cubicBezTo>
                  <a:pt x="316485" y="99440"/>
                  <a:pt x="311024" y="100838"/>
                  <a:pt x="305562" y="103632"/>
                </a:cubicBezTo>
                <a:cubicBezTo>
                  <a:pt x="301371" y="105664"/>
                  <a:pt x="294513" y="112014"/>
                  <a:pt x="284988" y="122427"/>
                </a:cubicBezTo>
                <a:lnTo>
                  <a:pt x="284988" y="181609"/>
                </a:lnTo>
                <a:cubicBezTo>
                  <a:pt x="284988" y="194436"/>
                  <a:pt x="285496" y="202946"/>
                  <a:pt x="286512" y="207009"/>
                </a:cubicBezTo>
                <a:cubicBezTo>
                  <a:pt x="288163" y="213740"/>
                  <a:pt x="292100" y="219583"/>
                  <a:pt x="298324" y="224663"/>
                </a:cubicBezTo>
                <a:cubicBezTo>
                  <a:pt x="304674" y="229742"/>
                  <a:pt x="312675" y="232283"/>
                  <a:pt x="322200" y="232283"/>
                </a:cubicBezTo>
                <a:cubicBezTo>
                  <a:pt x="333756" y="232283"/>
                  <a:pt x="343155" y="227838"/>
                  <a:pt x="350267" y="218821"/>
                </a:cubicBezTo>
                <a:cubicBezTo>
                  <a:pt x="359664" y="207009"/>
                  <a:pt x="364363" y="190372"/>
                  <a:pt x="364363" y="169036"/>
                </a:cubicBezTo>
                <a:cubicBezTo>
                  <a:pt x="364363" y="144779"/>
                  <a:pt x="359030" y="126110"/>
                  <a:pt x="348362" y="113029"/>
                </a:cubicBezTo>
                <a:cubicBezTo>
                  <a:pt x="340995" y="104013"/>
                  <a:pt x="332232" y="99440"/>
                  <a:pt x="322073" y="99440"/>
                </a:cubicBezTo>
                <a:close/>
                <a:moveTo>
                  <a:pt x="881381" y="4775580"/>
                </a:moveTo>
                <a:moveTo>
                  <a:pt x="5752466" y="90296"/>
                </a:moveTo>
                <a:lnTo>
                  <a:pt x="5752466" y="149986"/>
                </a:lnTo>
                <a:cubicBezTo>
                  <a:pt x="5757546" y="149986"/>
                  <a:pt x="5760721" y="150114"/>
                  <a:pt x="5761736" y="150114"/>
                </a:cubicBezTo>
                <a:cubicBezTo>
                  <a:pt x="5777484" y="150114"/>
                  <a:pt x="5789042" y="147065"/>
                  <a:pt x="5796026" y="140970"/>
                </a:cubicBezTo>
                <a:cubicBezTo>
                  <a:pt x="5803138" y="134873"/>
                  <a:pt x="5806568" y="127508"/>
                  <a:pt x="5806568" y="118871"/>
                </a:cubicBezTo>
                <a:cubicBezTo>
                  <a:pt x="5806568" y="108839"/>
                  <a:pt x="5803011" y="101600"/>
                  <a:pt x="5795899" y="97027"/>
                </a:cubicBezTo>
                <a:cubicBezTo>
                  <a:pt x="5788660" y="92583"/>
                  <a:pt x="5777231" y="90296"/>
                  <a:pt x="5761483" y="90296"/>
                </a:cubicBezTo>
                <a:close/>
                <a:moveTo>
                  <a:pt x="890525" y="4775580"/>
                </a:moveTo>
                <a:moveTo>
                  <a:pt x="2582545" y="90296"/>
                </a:moveTo>
                <a:lnTo>
                  <a:pt x="2582545" y="149986"/>
                </a:lnTo>
                <a:cubicBezTo>
                  <a:pt x="2587625" y="149986"/>
                  <a:pt x="2590800" y="150114"/>
                  <a:pt x="2591817" y="150114"/>
                </a:cubicBezTo>
                <a:cubicBezTo>
                  <a:pt x="2607564" y="150114"/>
                  <a:pt x="2619121" y="147065"/>
                  <a:pt x="2626106" y="140970"/>
                </a:cubicBezTo>
                <a:cubicBezTo>
                  <a:pt x="2633219" y="134873"/>
                  <a:pt x="2636648" y="127508"/>
                  <a:pt x="2636648" y="118871"/>
                </a:cubicBezTo>
                <a:cubicBezTo>
                  <a:pt x="2636648" y="108839"/>
                  <a:pt x="2633092" y="101600"/>
                  <a:pt x="2625980" y="97027"/>
                </a:cubicBezTo>
                <a:cubicBezTo>
                  <a:pt x="2618741" y="92583"/>
                  <a:pt x="2607311" y="90296"/>
                  <a:pt x="2591562" y="90296"/>
                </a:cubicBezTo>
                <a:close/>
                <a:moveTo>
                  <a:pt x="890525" y="4775580"/>
                </a:moveTo>
                <a:moveTo>
                  <a:pt x="2448687" y="90296"/>
                </a:moveTo>
                <a:cubicBezTo>
                  <a:pt x="2437004" y="90296"/>
                  <a:pt x="2428241" y="93217"/>
                  <a:pt x="2422525" y="98933"/>
                </a:cubicBezTo>
                <a:cubicBezTo>
                  <a:pt x="2416683" y="104775"/>
                  <a:pt x="2413762" y="111633"/>
                  <a:pt x="2413762" y="119634"/>
                </a:cubicBezTo>
                <a:cubicBezTo>
                  <a:pt x="2413762" y="129794"/>
                  <a:pt x="2417954" y="138176"/>
                  <a:pt x="2426081" y="144907"/>
                </a:cubicBezTo>
                <a:cubicBezTo>
                  <a:pt x="2434337" y="151638"/>
                  <a:pt x="2444624" y="154940"/>
                  <a:pt x="2457196" y="154940"/>
                </a:cubicBezTo>
                <a:cubicBezTo>
                  <a:pt x="2458467" y="154940"/>
                  <a:pt x="2459863" y="154813"/>
                  <a:pt x="2461514" y="154559"/>
                </a:cubicBezTo>
                <a:lnTo>
                  <a:pt x="2461514" y="92202"/>
                </a:lnTo>
                <a:cubicBezTo>
                  <a:pt x="2456943" y="90932"/>
                  <a:pt x="2452751" y="90296"/>
                  <a:pt x="2448687" y="90296"/>
                </a:cubicBezTo>
                <a:close/>
                <a:moveTo>
                  <a:pt x="890525" y="4775580"/>
                </a:moveTo>
                <a:moveTo>
                  <a:pt x="1479169" y="90296"/>
                </a:moveTo>
                <a:lnTo>
                  <a:pt x="1479169" y="149986"/>
                </a:lnTo>
                <a:cubicBezTo>
                  <a:pt x="1484250" y="149986"/>
                  <a:pt x="1487425" y="150114"/>
                  <a:pt x="1488441" y="150114"/>
                </a:cubicBezTo>
                <a:cubicBezTo>
                  <a:pt x="1504188" y="150114"/>
                  <a:pt x="1515745" y="147065"/>
                  <a:pt x="1522731" y="140970"/>
                </a:cubicBezTo>
                <a:cubicBezTo>
                  <a:pt x="1529843" y="134873"/>
                  <a:pt x="1533271" y="127508"/>
                  <a:pt x="1533271" y="118871"/>
                </a:cubicBezTo>
                <a:cubicBezTo>
                  <a:pt x="1533271" y="108839"/>
                  <a:pt x="1529716" y="101600"/>
                  <a:pt x="1522604" y="97027"/>
                </a:cubicBezTo>
                <a:cubicBezTo>
                  <a:pt x="1515364" y="92583"/>
                  <a:pt x="1503935" y="90296"/>
                  <a:pt x="1488187" y="90296"/>
                </a:cubicBezTo>
                <a:close/>
                <a:moveTo>
                  <a:pt x="890525" y="4775580"/>
                </a:moveTo>
                <a:moveTo>
                  <a:pt x="5433314" y="86486"/>
                </a:moveTo>
                <a:cubicBezTo>
                  <a:pt x="5423789" y="86486"/>
                  <a:pt x="5415154" y="90170"/>
                  <a:pt x="5407660" y="97663"/>
                </a:cubicBezTo>
                <a:cubicBezTo>
                  <a:pt x="5400041" y="105155"/>
                  <a:pt x="5395596" y="115442"/>
                  <a:pt x="5394325" y="128777"/>
                </a:cubicBezTo>
                <a:lnTo>
                  <a:pt x="5467859" y="128777"/>
                </a:lnTo>
                <a:cubicBezTo>
                  <a:pt x="5467223" y="118617"/>
                  <a:pt x="5466081" y="111378"/>
                  <a:pt x="5464175" y="107315"/>
                </a:cubicBezTo>
                <a:cubicBezTo>
                  <a:pt x="5461382" y="100838"/>
                  <a:pt x="5457063" y="95758"/>
                  <a:pt x="5451348" y="92075"/>
                </a:cubicBezTo>
                <a:cubicBezTo>
                  <a:pt x="5445634" y="88265"/>
                  <a:pt x="5439537" y="86486"/>
                  <a:pt x="5433314" y="86486"/>
                </a:cubicBezTo>
                <a:close/>
                <a:moveTo>
                  <a:pt x="894335" y="4775580"/>
                </a:moveTo>
                <a:moveTo>
                  <a:pt x="4995926" y="86486"/>
                </a:moveTo>
                <a:cubicBezTo>
                  <a:pt x="4986401" y="86486"/>
                  <a:pt x="4977766" y="90170"/>
                  <a:pt x="4970272" y="97663"/>
                </a:cubicBezTo>
                <a:cubicBezTo>
                  <a:pt x="4962652" y="105155"/>
                  <a:pt x="4958208" y="115442"/>
                  <a:pt x="4956937" y="128777"/>
                </a:cubicBezTo>
                <a:lnTo>
                  <a:pt x="5030471" y="128777"/>
                </a:lnTo>
                <a:cubicBezTo>
                  <a:pt x="5029835" y="118617"/>
                  <a:pt x="5028693" y="111378"/>
                  <a:pt x="5026787" y="107315"/>
                </a:cubicBezTo>
                <a:cubicBezTo>
                  <a:pt x="5023994" y="100838"/>
                  <a:pt x="5019675" y="95758"/>
                  <a:pt x="5013960" y="92075"/>
                </a:cubicBezTo>
                <a:cubicBezTo>
                  <a:pt x="5008246" y="88265"/>
                  <a:pt x="5002149" y="86486"/>
                  <a:pt x="4995926" y="86486"/>
                </a:cubicBezTo>
                <a:close/>
                <a:moveTo>
                  <a:pt x="894335" y="4775580"/>
                </a:moveTo>
                <a:moveTo>
                  <a:pt x="1661414" y="86486"/>
                </a:moveTo>
                <a:cubicBezTo>
                  <a:pt x="1651889" y="86486"/>
                  <a:pt x="1643254" y="90170"/>
                  <a:pt x="1635761" y="97663"/>
                </a:cubicBezTo>
                <a:cubicBezTo>
                  <a:pt x="1628141" y="105155"/>
                  <a:pt x="1623695" y="115442"/>
                  <a:pt x="1622425" y="128777"/>
                </a:cubicBezTo>
                <a:lnTo>
                  <a:pt x="1695958" y="128777"/>
                </a:lnTo>
                <a:cubicBezTo>
                  <a:pt x="1695324" y="118617"/>
                  <a:pt x="1694181" y="111378"/>
                  <a:pt x="1692275" y="107315"/>
                </a:cubicBezTo>
                <a:cubicBezTo>
                  <a:pt x="1689481" y="100838"/>
                  <a:pt x="1685163" y="95758"/>
                  <a:pt x="1679449" y="92075"/>
                </a:cubicBezTo>
                <a:cubicBezTo>
                  <a:pt x="1673733" y="88265"/>
                  <a:pt x="1667637" y="86486"/>
                  <a:pt x="1661414" y="86486"/>
                </a:cubicBezTo>
                <a:close/>
                <a:moveTo>
                  <a:pt x="894335" y="4775580"/>
                </a:moveTo>
                <a:moveTo>
                  <a:pt x="5939791" y="85597"/>
                </a:moveTo>
                <a:cubicBezTo>
                  <a:pt x="5933695" y="85597"/>
                  <a:pt x="5927598" y="87376"/>
                  <a:pt x="5921375" y="91059"/>
                </a:cubicBezTo>
                <a:cubicBezTo>
                  <a:pt x="5915152" y="94741"/>
                  <a:pt x="5910199" y="101091"/>
                  <a:pt x="5906389" y="110235"/>
                </a:cubicBezTo>
                <a:cubicBezTo>
                  <a:pt x="5902580" y="119379"/>
                  <a:pt x="5900674" y="131064"/>
                  <a:pt x="5900674" y="145415"/>
                </a:cubicBezTo>
                <a:cubicBezTo>
                  <a:pt x="5900674" y="168528"/>
                  <a:pt x="5905247" y="188467"/>
                  <a:pt x="5914391" y="205232"/>
                </a:cubicBezTo>
                <a:cubicBezTo>
                  <a:pt x="5923661" y="221996"/>
                  <a:pt x="5935726" y="230377"/>
                  <a:pt x="5950712" y="230377"/>
                </a:cubicBezTo>
                <a:cubicBezTo>
                  <a:pt x="5962016" y="230377"/>
                  <a:pt x="5971159" y="225805"/>
                  <a:pt x="5978525" y="216534"/>
                </a:cubicBezTo>
                <a:cubicBezTo>
                  <a:pt x="5985764" y="207264"/>
                  <a:pt x="5989447" y="191389"/>
                  <a:pt x="5989447" y="168783"/>
                </a:cubicBezTo>
                <a:cubicBezTo>
                  <a:pt x="5989447" y="140589"/>
                  <a:pt x="5983351" y="118490"/>
                  <a:pt x="5971159" y="102234"/>
                </a:cubicBezTo>
                <a:cubicBezTo>
                  <a:pt x="5963032" y="91185"/>
                  <a:pt x="5952491" y="85597"/>
                  <a:pt x="5939791" y="85597"/>
                </a:cubicBezTo>
                <a:close/>
                <a:moveTo>
                  <a:pt x="895224" y="4775580"/>
                </a:moveTo>
                <a:moveTo>
                  <a:pt x="3737610" y="85597"/>
                </a:moveTo>
                <a:cubicBezTo>
                  <a:pt x="3731514" y="85597"/>
                  <a:pt x="3725419" y="87376"/>
                  <a:pt x="3719196" y="91059"/>
                </a:cubicBezTo>
                <a:cubicBezTo>
                  <a:pt x="3712972" y="94741"/>
                  <a:pt x="3708020" y="101091"/>
                  <a:pt x="3704209" y="110235"/>
                </a:cubicBezTo>
                <a:cubicBezTo>
                  <a:pt x="3700399" y="119379"/>
                  <a:pt x="3698495" y="131064"/>
                  <a:pt x="3698495" y="145415"/>
                </a:cubicBezTo>
                <a:cubicBezTo>
                  <a:pt x="3698495" y="168528"/>
                  <a:pt x="3703067" y="188467"/>
                  <a:pt x="3712210" y="205232"/>
                </a:cubicBezTo>
                <a:cubicBezTo>
                  <a:pt x="3721482" y="221996"/>
                  <a:pt x="3733547" y="230377"/>
                  <a:pt x="3748533" y="230377"/>
                </a:cubicBezTo>
                <a:cubicBezTo>
                  <a:pt x="3759709" y="230377"/>
                  <a:pt x="3768980" y="225805"/>
                  <a:pt x="3776346" y="216534"/>
                </a:cubicBezTo>
                <a:cubicBezTo>
                  <a:pt x="3783584" y="207264"/>
                  <a:pt x="3787268" y="191389"/>
                  <a:pt x="3787268" y="168783"/>
                </a:cubicBezTo>
                <a:cubicBezTo>
                  <a:pt x="3787268" y="140589"/>
                  <a:pt x="3781172" y="118490"/>
                  <a:pt x="3768980" y="102234"/>
                </a:cubicBezTo>
                <a:cubicBezTo>
                  <a:pt x="3760851" y="91185"/>
                  <a:pt x="3750310" y="85597"/>
                  <a:pt x="3737610" y="85597"/>
                </a:cubicBezTo>
                <a:close/>
                <a:moveTo>
                  <a:pt x="895224" y="4775580"/>
                </a:moveTo>
                <a:moveTo>
                  <a:pt x="3140202" y="85597"/>
                </a:moveTo>
                <a:cubicBezTo>
                  <a:pt x="3134107" y="85597"/>
                  <a:pt x="3127884" y="87376"/>
                  <a:pt x="3121787" y="91059"/>
                </a:cubicBezTo>
                <a:cubicBezTo>
                  <a:pt x="3115564" y="94741"/>
                  <a:pt x="3110611" y="101091"/>
                  <a:pt x="3106801" y="110235"/>
                </a:cubicBezTo>
                <a:cubicBezTo>
                  <a:pt x="3102992" y="119379"/>
                  <a:pt x="3101086" y="131064"/>
                  <a:pt x="3101086" y="145415"/>
                </a:cubicBezTo>
                <a:cubicBezTo>
                  <a:pt x="3101086" y="168528"/>
                  <a:pt x="3105659" y="188467"/>
                  <a:pt x="3114802" y="205232"/>
                </a:cubicBezTo>
                <a:cubicBezTo>
                  <a:pt x="3124073" y="221996"/>
                  <a:pt x="3136138" y="230377"/>
                  <a:pt x="3151124" y="230377"/>
                </a:cubicBezTo>
                <a:cubicBezTo>
                  <a:pt x="3162300" y="230377"/>
                  <a:pt x="3171572" y="225805"/>
                  <a:pt x="3178937" y="216534"/>
                </a:cubicBezTo>
                <a:cubicBezTo>
                  <a:pt x="3186176" y="207264"/>
                  <a:pt x="3189859" y="191389"/>
                  <a:pt x="3189859" y="168783"/>
                </a:cubicBezTo>
                <a:cubicBezTo>
                  <a:pt x="3189859" y="140589"/>
                  <a:pt x="3183763" y="118490"/>
                  <a:pt x="3171572" y="102234"/>
                </a:cubicBezTo>
                <a:cubicBezTo>
                  <a:pt x="3163444" y="91185"/>
                  <a:pt x="3152902" y="85597"/>
                  <a:pt x="3140202" y="85597"/>
                </a:cubicBezTo>
                <a:close/>
                <a:moveTo>
                  <a:pt x="895224" y="4775580"/>
                </a:moveTo>
                <a:moveTo>
                  <a:pt x="1985011" y="85597"/>
                </a:moveTo>
                <a:cubicBezTo>
                  <a:pt x="1978914" y="85597"/>
                  <a:pt x="1972819" y="87376"/>
                  <a:pt x="1966595" y="91059"/>
                </a:cubicBezTo>
                <a:cubicBezTo>
                  <a:pt x="1960373" y="94741"/>
                  <a:pt x="1955419" y="101091"/>
                  <a:pt x="1951610" y="110235"/>
                </a:cubicBezTo>
                <a:cubicBezTo>
                  <a:pt x="1947800" y="119379"/>
                  <a:pt x="1945894" y="131064"/>
                  <a:pt x="1945894" y="145415"/>
                </a:cubicBezTo>
                <a:cubicBezTo>
                  <a:pt x="1945894" y="168528"/>
                  <a:pt x="1950467" y="188467"/>
                  <a:pt x="1959611" y="205232"/>
                </a:cubicBezTo>
                <a:cubicBezTo>
                  <a:pt x="1968881" y="221996"/>
                  <a:pt x="1980946" y="230377"/>
                  <a:pt x="1995932" y="230377"/>
                </a:cubicBezTo>
                <a:cubicBezTo>
                  <a:pt x="2007236" y="230377"/>
                  <a:pt x="2016380" y="225805"/>
                  <a:pt x="2023745" y="216534"/>
                </a:cubicBezTo>
                <a:cubicBezTo>
                  <a:pt x="2030985" y="207264"/>
                  <a:pt x="2034668" y="191389"/>
                  <a:pt x="2034668" y="168783"/>
                </a:cubicBezTo>
                <a:cubicBezTo>
                  <a:pt x="2034668" y="140589"/>
                  <a:pt x="2028571" y="118490"/>
                  <a:pt x="2016380" y="102234"/>
                </a:cubicBezTo>
                <a:cubicBezTo>
                  <a:pt x="2008251" y="91185"/>
                  <a:pt x="1997711" y="85597"/>
                  <a:pt x="1985011" y="85597"/>
                </a:cubicBezTo>
                <a:close/>
                <a:moveTo>
                  <a:pt x="895224" y="4775580"/>
                </a:moveTo>
                <a:moveTo>
                  <a:pt x="1046226" y="85597"/>
                </a:moveTo>
                <a:cubicBezTo>
                  <a:pt x="1040131" y="85597"/>
                  <a:pt x="1034035" y="87376"/>
                  <a:pt x="1027812" y="91059"/>
                </a:cubicBezTo>
                <a:cubicBezTo>
                  <a:pt x="1021588" y="94741"/>
                  <a:pt x="1016636" y="101091"/>
                  <a:pt x="1012825" y="110235"/>
                </a:cubicBezTo>
                <a:cubicBezTo>
                  <a:pt x="1009016" y="119379"/>
                  <a:pt x="1007111" y="131064"/>
                  <a:pt x="1007111" y="145415"/>
                </a:cubicBezTo>
                <a:cubicBezTo>
                  <a:pt x="1007111" y="168528"/>
                  <a:pt x="1011682" y="188467"/>
                  <a:pt x="1020826" y="205232"/>
                </a:cubicBezTo>
                <a:cubicBezTo>
                  <a:pt x="1030098" y="221996"/>
                  <a:pt x="1042162" y="230377"/>
                  <a:pt x="1057149" y="230377"/>
                </a:cubicBezTo>
                <a:cubicBezTo>
                  <a:pt x="1068325" y="230377"/>
                  <a:pt x="1077595" y="225805"/>
                  <a:pt x="1084962" y="216534"/>
                </a:cubicBezTo>
                <a:cubicBezTo>
                  <a:pt x="1092200" y="207264"/>
                  <a:pt x="1095883" y="191389"/>
                  <a:pt x="1095883" y="168783"/>
                </a:cubicBezTo>
                <a:cubicBezTo>
                  <a:pt x="1095883" y="140589"/>
                  <a:pt x="1089787" y="118490"/>
                  <a:pt x="1077595" y="102234"/>
                </a:cubicBezTo>
                <a:cubicBezTo>
                  <a:pt x="1069468" y="91185"/>
                  <a:pt x="1058926" y="85597"/>
                  <a:pt x="1046226" y="85597"/>
                </a:cubicBezTo>
                <a:close/>
                <a:moveTo>
                  <a:pt x="895224" y="4775580"/>
                </a:moveTo>
                <a:moveTo>
                  <a:pt x="6042660" y="78994"/>
                </a:moveTo>
                <a:lnTo>
                  <a:pt x="6119496" y="78994"/>
                </a:lnTo>
                <a:lnTo>
                  <a:pt x="6119496" y="85597"/>
                </a:lnTo>
                <a:cubicBezTo>
                  <a:pt x="6111748" y="85597"/>
                  <a:pt x="6106542" y="86359"/>
                  <a:pt x="6103874" y="88010"/>
                </a:cubicBezTo>
                <a:cubicBezTo>
                  <a:pt x="6101208" y="89534"/>
                  <a:pt x="6099175" y="91440"/>
                  <a:pt x="6097651" y="93726"/>
                </a:cubicBezTo>
                <a:cubicBezTo>
                  <a:pt x="6096127" y="96011"/>
                  <a:pt x="6095366" y="103632"/>
                  <a:pt x="6095366" y="116332"/>
                </a:cubicBezTo>
                <a:lnTo>
                  <a:pt x="6095366" y="188976"/>
                </a:lnTo>
                <a:lnTo>
                  <a:pt x="6164072" y="109473"/>
                </a:lnTo>
                <a:cubicBezTo>
                  <a:pt x="6163819" y="100584"/>
                  <a:pt x="6162168" y="94488"/>
                  <a:pt x="6158993" y="90932"/>
                </a:cubicBezTo>
                <a:cubicBezTo>
                  <a:pt x="6155945" y="87502"/>
                  <a:pt x="6150610" y="85725"/>
                  <a:pt x="6142863" y="85597"/>
                </a:cubicBezTo>
                <a:lnTo>
                  <a:pt x="6142863" y="78994"/>
                </a:lnTo>
                <a:lnTo>
                  <a:pt x="6216777" y="78994"/>
                </a:lnTo>
                <a:lnTo>
                  <a:pt x="6216777" y="85597"/>
                </a:lnTo>
                <a:cubicBezTo>
                  <a:pt x="6209031" y="85597"/>
                  <a:pt x="6203823" y="86359"/>
                  <a:pt x="6201157" y="88010"/>
                </a:cubicBezTo>
                <a:cubicBezTo>
                  <a:pt x="6198489" y="89534"/>
                  <a:pt x="6196458" y="91440"/>
                  <a:pt x="6194934" y="93726"/>
                </a:cubicBezTo>
                <a:cubicBezTo>
                  <a:pt x="6193409" y="96011"/>
                  <a:pt x="6192647" y="103632"/>
                  <a:pt x="6192647" y="116332"/>
                </a:cubicBezTo>
                <a:lnTo>
                  <a:pt x="6192647" y="200533"/>
                </a:lnTo>
                <a:cubicBezTo>
                  <a:pt x="6192647" y="212852"/>
                  <a:pt x="6193283" y="220090"/>
                  <a:pt x="6194552" y="222503"/>
                </a:cubicBezTo>
                <a:cubicBezTo>
                  <a:pt x="6195822" y="224916"/>
                  <a:pt x="6197855" y="226948"/>
                  <a:pt x="6200522" y="228727"/>
                </a:cubicBezTo>
                <a:cubicBezTo>
                  <a:pt x="6203316" y="230504"/>
                  <a:pt x="6208649" y="231394"/>
                  <a:pt x="6216777" y="231394"/>
                </a:cubicBezTo>
                <a:lnTo>
                  <a:pt x="6216777" y="237871"/>
                </a:lnTo>
                <a:lnTo>
                  <a:pt x="6139943" y="237871"/>
                </a:lnTo>
                <a:lnTo>
                  <a:pt x="6139943" y="231394"/>
                </a:lnTo>
                <a:cubicBezTo>
                  <a:pt x="6149595" y="231394"/>
                  <a:pt x="6155945" y="229615"/>
                  <a:pt x="6159247" y="226186"/>
                </a:cubicBezTo>
                <a:cubicBezTo>
                  <a:pt x="6162422" y="222630"/>
                  <a:pt x="6164072" y="214121"/>
                  <a:pt x="6164072" y="200533"/>
                </a:cubicBezTo>
                <a:lnTo>
                  <a:pt x="6164072" y="125857"/>
                </a:lnTo>
                <a:lnTo>
                  <a:pt x="6095366" y="205359"/>
                </a:lnTo>
                <a:cubicBezTo>
                  <a:pt x="6095620" y="215265"/>
                  <a:pt x="6097017" y="221996"/>
                  <a:pt x="6099557" y="225678"/>
                </a:cubicBezTo>
                <a:cubicBezTo>
                  <a:pt x="6102097" y="229361"/>
                  <a:pt x="6107558" y="231266"/>
                  <a:pt x="6116067" y="231394"/>
                </a:cubicBezTo>
                <a:lnTo>
                  <a:pt x="6116067" y="237871"/>
                </a:lnTo>
                <a:lnTo>
                  <a:pt x="6042660" y="237871"/>
                </a:lnTo>
                <a:lnTo>
                  <a:pt x="6042660" y="231394"/>
                </a:lnTo>
                <a:cubicBezTo>
                  <a:pt x="6052947" y="231394"/>
                  <a:pt x="6059551" y="229489"/>
                  <a:pt x="6062472" y="225805"/>
                </a:cubicBezTo>
                <a:cubicBezTo>
                  <a:pt x="6065394" y="221996"/>
                  <a:pt x="6066791" y="213614"/>
                  <a:pt x="6066791" y="200533"/>
                </a:cubicBezTo>
                <a:lnTo>
                  <a:pt x="6066791" y="116332"/>
                </a:lnTo>
                <a:cubicBezTo>
                  <a:pt x="6066791" y="103885"/>
                  <a:pt x="6066156" y="96646"/>
                  <a:pt x="6064885" y="94360"/>
                </a:cubicBezTo>
                <a:cubicBezTo>
                  <a:pt x="6063616" y="92075"/>
                  <a:pt x="6061710" y="90042"/>
                  <a:pt x="6059044" y="88265"/>
                </a:cubicBezTo>
                <a:cubicBezTo>
                  <a:pt x="6056376" y="86486"/>
                  <a:pt x="6050916" y="85597"/>
                  <a:pt x="6042660" y="85597"/>
                </a:cubicBezTo>
                <a:close/>
                <a:moveTo>
                  <a:pt x="901827" y="4775580"/>
                </a:moveTo>
                <a:moveTo>
                  <a:pt x="5700142" y="78994"/>
                </a:moveTo>
                <a:lnTo>
                  <a:pt x="5773294" y="78994"/>
                </a:lnTo>
                <a:cubicBezTo>
                  <a:pt x="5787391" y="78994"/>
                  <a:pt x="5798821" y="80136"/>
                  <a:pt x="5807584" y="82296"/>
                </a:cubicBezTo>
                <a:cubicBezTo>
                  <a:pt x="5816347" y="84454"/>
                  <a:pt x="5823459" y="88900"/>
                  <a:pt x="5829047" y="95377"/>
                </a:cubicBezTo>
                <a:cubicBezTo>
                  <a:pt x="5834634" y="101727"/>
                  <a:pt x="5837429" y="109601"/>
                  <a:pt x="5837429" y="118871"/>
                </a:cubicBezTo>
                <a:cubicBezTo>
                  <a:pt x="5837429" y="136905"/>
                  <a:pt x="5826252" y="148590"/>
                  <a:pt x="5803647" y="153923"/>
                </a:cubicBezTo>
                <a:cubicBezTo>
                  <a:pt x="5832730" y="159892"/>
                  <a:pt x="5847208" y="173482"/>
                  <a:pt x="5847208" y="194690"/>
                </a:cubicBezTo>
                <a:cubicBezTo>
                  <a:pt x="5847208" y="209169"/>
                  <a:pt x="5841111" y="219964"/>
                  <a:pt x="5829047" y="227076"/>
                </a:cubicBezTo>
                <a:cubicBezTo>
                  <a:pt x="5816982" y="234315"/>
                  <a:pt x="5800091" y="237871"/>
                  <a:pt x="5778500" y="237871"/>
                </a:cubicBezTo>
                <a:lnTo>
                  <a:pt x="5700142" y="237871"/>
                </a:lnTo>
                <a:lnTo>
                  <a:pt x="5700142" y="231394"/>
                </a:lnTo>
                <a:cubicBezTo>
                  <a:pt x="5710429" y="231394"/>
                  <a:pt x="5716906" y="229489"/>
                  <a:pt x="5719699" y="225552"/>
                </a:cubicBezTo>
                <a:cubicBezTo>
                  <a:pt x="5722367" y="221741"/>
                  <a:pt x="5723763" y="213359"/>
                  <a:pt x="5723763" y="200533"/>
                </a:cubicBezTo>
                <a:lnTo>
                  <a:pt x="5723763" y="116332"/>
                </a:lnTo>
                <a:cubicBezTo>
                  <a:pt x="5723763" y="103759"/>
                  <a:pt x="5723129" y="96520"/>
                  <a:pt x="5721859" y="94234"/>
                </a:cubicBezTo>
                <a:cubicBezTo>
                  <a:pt x="5720716" y="92075"/>
                  <a:pt x="5718810" y="90042"/>
                  <a:pt x="5716144" y="88265"/>
                </a:cubicBezTo>
                <a:cubicBezTo>
                  <a:pt x="5713604" y="86486"/>
                  <a:pt x="5708270" y="85597"/>
                  <a:pt x="5700142" y="85597"/>
                </a:cubicBezTo>
                <a:close/>
                <a:moveTo>
                  <a:pt x="901827" y="4775580"/>
                </a:moveTo>
                <a:moveTo>
                  <a:pt x="5173981" y="78994"/>
                </a:moveTo>
                <a:lnTo>
                  <a:pt x="5348097" y="78994"/>
                </a:lnTo>
                <a:lnTo>
                  <a:pt x="5348097" y="85597"/>
                </a:lnTo>
                <a:cubicBezTo>
                  <a:pt x="5340350" y="85597"/>
                  <a:pt x="5335144" y="86359"/>
                  <a:pt x="5332476" y="88010"/>
                </a:cubicBezTo>
                <a:cubicBezTo>
                  <a:pt x="5329809" y="89534"/>
                  <a:pt x="5327777" y="91440"/>
                  <a:pt x="5326254" y="93726"/>
                </a:cubicBezTo>
                <a:cubicBezTo>
                  <a:pt x="5324730" y="96011"/>
                  <a:pt x="5323968" y="103632"/>
                  <a:pt x="5323968" y="116332"/>
                </a:cubicBezTo>
                <a:lnTo>
                  <a:pt x="5323968" y="200533"/>
                </a:lnTo>
                <a:cubicBezTo>
                  <a:pt x="5323968" y="212852"/>
                  <a:pt x="5324602" y="220090"/>
                  <a:pt x="5325872" y="222503"/>
                </a:cubicBezTo>
                <a:cubicBezTo>
                  <a:pt x="5327143" y="224916"/>
                  <a:pt x="5329174" y="226948"/>
                  <a:pt x="5331842" y="228727"/>
                </a:cubicBezTo>
                <a:cubicBezTo>
                  <a:pt x="5334635" y="230504"/>
                  <a:pt x="5339970" y="231394"/>
                  <a:pt x="5348097" y="231394"/>
                </a:cubicBezTo>
                <a:lnTo>
                  <a:pt x="5348097" y="237871"/>
                </a:lnTo>
                <a:lnTo>
                  <a:pt x="5271262" y="237871"/>
                </a:lnTo>
                <a:lnTo>
                  <a:pt x="5271262" y="231394"/>
                </a:lnTo>
                <a:cubicBezTo>
                  <a:pt x="5280914" y="231394"/>
                  <a:pt x="5287264" y="229615"/>
                  <a:pt x="5290567" y="226186"/>
                </a:cubicBezTo>
                <a:cubicBezTo>
                  <a:pt x="5293742" y="222630"/>
                  <a:pt x="5295393" y="214121"/>
                  <a:pt x="5295393" y="200533"/>
                </a:cubicBezTo>
                <a:lnTo>
                  <a:pt x="5295393" y="90296"/>
                </a:lnTo>
                <a:lnTo>
                  <a:pt x="5226685" y="90296"/>
                </a:lnTo>
                <a:lnTo>
                  <a:pt x="5226685" y="200533"/>
                </a:lnTo>
                <a:cubicBezTo>
                  <a:pt x="5226685" y="212852"/>
                  <a:pt x="5227321" y="220090"/>
                  <a:pt x="5228591" y="222503"/>
                </a:cubicBezTo>
                <a:cubicBezTo>
                  <a:pt x="5229860" y="224916"/>
                  <a:pt x="5231893" y="226948"/>
                  <a:pt x="5234559" y="228727"/>
                </a:cubicBezTo>
                <a:cubicBezTo>
                  <a:pt x="5237354" y="230504"/>
                  <a:pt x="5242687" y="231394"/>
                  <a:pt x="5250816" y="231394"/>
                </a:cubicBezTo>
                <a:lnTo>
                  <a:pt x="5250816" y="237871"/>
                </a:lnTo>
                <a:lnTo>
                  <a:pt x="5173981" y="237871"/>
                </a:lnTo>
                <a:lnTo>
                  <a:pt x="5173981" y="231394"/>
                </a:lnTo>
                <a:cubicBezTo>
                  <a:pt x="5184268" y="231394"/>
                  <a:pt x="5190872" y="229489"/>
                  <a:pt x="5193793" y="225805"/>
                </a:cubicBezTo>
                <a:cubicBezTo>
                  <a:pt x="5196713" y="221996"/>
                  <a:pt x="5198110" y="213614"/>
                  <a:pt x="5198110" y="200533"/>
                </a:cubicBezTo>
                <a:lnTo>
                  <a:pt x="5198110" y="116332"/>
                </a:lnTo>
                <a:cubicBezTo>
                  <a:pt x="5198110" y="103885"/>
                  <a:pt x="5197475" y="96646"/>
                  <a:pt x="5196206" y="94360"/>
                </a:cubicBezTo>
                <a:cubicBezTo>
                  <a:pt x="5194935" y="92075"/>
                  <a:pt x="5193031" y="90042"/>
                  <a:pt x="5190363" y="88265"/>
                </a:cubicBezTo>
                <a:cubicBezTo>
                  <a:pt x="5187697" y="86486"/>
                  <a:pt x="5182235" y="85597"/>
                  <a:pt x="5173981" y="85597"/>
                </a:cubicBezTo>
                <a:close/>
                <a:moveTo>
                  <a:pt x="901827" y="4775580"/>
                </a:moveTo>
                <a:moveTo>
                  <a:pt x="4736593" y="78994"/>
                </a:moveTo>
                <a:lnTo>
                  <a:pt x="4813427" y="78994"/>
                </a:lnTo>
                <a:lnTo>
                  <a:pt x="4813427" y="85597"/>
                </a:lnTo>
                <a:cubicBezTo>
                  <a:pt x="4805681" y="85597"/>
                  <a:pt x="4800473" y="86359"/>
                  <a:pt x="4797807" y="88010"/>
                </a:cubicBezTo>
                <a:cubicBezTo>
                  <a:pt x="4795139" y="89534"/>
                  <a:pt x="4793108" y="91440"/>
                  <a:pt x="4791584" y="93726"/>
                </a:cubicBezTo>
                <a:cubicBezTo>
                  <a:pt x="4790059" y="96011"/>
                  <a:pt x="4789297" y="103632"/>
                  <a:pt x="4789297" y="116332"/>
                </a:cubicBezTo>
                <a:lnTo>
                  <a:pt x="4789297" y="188976"/>
                </a:lnTo>
                <a:lnTo>
                  <a:pt x="4858005" y="109473"/>
                </a:lnTo>
                <a:cubicBezTo>
                  <a:pt x="4857750" y="100584"/>
                  <a:pt x="4856099" y="94488"/>
                  <a:pt x="4852924" y="90932"/>
                </a:cubicBezTo>
                <a:cubicBezTo>
                  <a:pt x="4849876" y="87502"/>
                  <a:pt x="4844543" y="85725"/>
                  <a:pt x="4836796" y="85597"/>
                </a:cubicBezTo>
                <a:lnTo>
                  <a:pt x="4836796" y="78994"/>
                </a:lnTo>
                <a:lnTo>
                  <a:pt x="4910709" y="78994"/>
                </a:lnTo>
                <a:lnTo>
                  <a:pt x="4910709" y="85597"/>
                </a:lnTo>
                <a:cubicBezTo>
                  <a:pt x="4902962" y="85597"/>
                  <a:pt x="4897756" y="86359"/>
                  <a:pt x="4895088" y="88010"/>
                </a:cubicBezTo>
                <a:cubicBezTo>
                  <a:pt x="4892422" y="89534"/>
                  <a:pt x="4890389" y="91440"/>
                  <a:pt x="4888866" y="93726"/>
                </a:cubicBezTo>
                <a:cubicBezTo>
                  <a:pt x="4887342" y="96011"/>
                  <a:pt x="4886580" y="103632"/>
                  <a:pt x="4886580" y="116332"/>
                </a:cubicBezTo>
                <a:lnTo>
                  <a:pt x="4886580" y="200533"/>
                </a:lnTo>
                <a:cubicBezTo>
                  <a:pt x="4886580" y="212852"/>
                  <a:pt x="4887214" y="220090"/>
                  <a:pt x="4888484" y="222503"/>
                </a:cubicBezTo>
                <a:cubicBezTo>
                  <a:pt x="4889755" y="224916"/>
                  <a:pt x="4891786" y="226948"/>
                  <a:pt x="4894454" y="228727"/>
                </a:cubicBezTo>
                <a:cubicBezTo>
                  <a:pt x="4897247" y="230504"/>
                  <a:pt x="4902582" y="231394"/>
                  <a:pt x="4910709" y="231394"/>
                </a:cubicBezTo>
                <a:lnTo>
                  <a:pt x="4910709" y="237871"/>
                </a:lnTo>
                <a:lnTo>
                  <a:pt x="4833874" y="237871"/>
                </a:lnTo>
                <a:lnTo>
                  <a:pt x="4833874" y="231394"/>
                </a:lnTo>
                <a:cubicBezTo>
                  <a:pt x="4843526" y="231394"/>
                  <a:pt x="4849876" y="229615"/>
                  <a:pt x="4853179" y="226186"/>
                </a:cubicBezTo>
                <a:cubicBezTo>
                  <a:pt x="4856354" y="222630"/>
                  <a:pt x="4858005" y="214121"/>
                  <a:pt x="4858005" y="200533"/>
                </a:cubicBezTo>
                <a:lnTo>
                  <a:pt x="4858005" y="125857"/>
                </a:lnTo>
                <a:lnTo>
                  <a:pt x="4789297" y="205359"/>
                </a:lnTo>
                <a:cubicBezTo>
                  <a:pt x="4789551" y="215265"/>
                  <a:pt x="4790948" y="221996"/>
                  <a:pt x="4793488" y="225678"/>
                </a:cubicBezTo>
                <a:cubicBezTo>
                  <a:pt x="4796029" y="229361"/>
                  <a:pt x="4801489" y="231266"/>
                  <a:pt x="4809998" y="231394"/>
                </a:cubicBezTo>
                <a:lnTo>
                  <a:pt x="4809998" y="237871"/>
                </a:lnTo>
                <a:lnTo>
                  <a:pt x="4736593" y="237871"/>
                </a:lnTo>
                <a:lnTo>
                  <a:pt x="4736593" y="231394"/>
                </a:lnTo>
                <a:cubicBezTo>
                  <a:pt x="4746880" y="231394"/>
                  <a:pt x="4753484" y="229489"/>
                  <a:pt x="4756405" y="225805"/>
                </a:cubicBezTo>
                <a:cubicBezTo>
                  <a:pt x="4759325" y="221996"/>
                  <a:pt x="4760722" y="213614"/>
                  <a:pt x="4760722" y="200533"/>
                </a:cubicBezTo>
                <a:lnTo>
                  <a:pt x="4760722" y="116332"/>
                </a:lnTo>
                <a:cubicBezTo>
                  <a:pt x="4760722" y="103885"/>
                  <a:pt x="4760087" y="96646"/>
                  <a:pt x="4758818" y="94360"/>
                </a:cubicBezTo>
                <a:cubicBezTo>
                  <a:pt x="4757547" y="92075"/>
                  <a:pt x="4755643" y="90042"/>
                  <a:pt x="4752975" y="88265"/>
                </a:cubicBezTo>
                <a:cubicBezTo>
                  <a:pt x="4750309" y="86486"/>
                  <a:pt x="4744847" y="85597"/>
                  <a:pt x="4736593" y="85597"/>
                </a:cubicBezTo>
                <a:close/>
                <a:moveTo>
                  <a:pt x="901827" y="4775580"/>
                </a:moveTo>
                <a:moveTo>
                  <a:pt x="4581907" y="78994"/>
                </a:moveTo>
                <a:lnTo>
                  <a:pt x="4719194" y="78994"/>
                </a:lnTo>
                <a:lnTo>
                  <a:pt x="4726179" y="122046"/>
                </a:lnTo>
                <a:lnTo>
                  <a:pt x="4718305" y="122046"/>
                </a:lnTo>
                <a:cubicBezTo>
                  <a:pt x="4716908" y="113410"/>
                  <a:pt x="4714622" y="106679"/>
                  <a:pt x="4711447" y="101853"/>
                </a:cubicBezTo>
                <a:cubicBezTo>
                  <a:pt x="4708145" y="97154"/>
                  <a:pt x="4704461" y="94107"/>
                  <a:pt x="4700271" y="92583"/>
                </a:cubicBezTo>
                <a:cubicBezTo>
                  <a:pt x="4696080" y="91059"/>
                  <a:pt x="4689095" y="90296"/>
                  <a:pt x="4678934" y="90296"/>
                </a:cubicBezTo>
                <a:lnTo>
                  <a:pt x="4665092" y="90296"/>
                </a:lnTo>
                <a:lnTo>
                  <a:pt x="4665092" y="200533"/>
                </a:lnTo>
                <a:cubicBezTo>
                  <a:pt x="4665092" y="212344"/>
                  <a:pt x="4665854" y="219836"/>
                  <a:pt x="4667250" y="223011"/>
                </a:cubicBezTo>
                <a:cubicBezTo>
                  <a:pt x="4668774" y="226186"/>
                  <a:pt x="4671060" y="228346"/>
                  <a:pt x="4674235" y="229361"/>
                </a:cubicBezTo>
                <a:cubicBezTo>
                  <a:pt x="4677537" y="230377"/>
                  <a:pt x="4684904" y="231140"/>
                  <a:pt x="4696460" y="231394"/>
                </a:cubicBezTo>
                <a:lnTo>
                  <a:pt x="4696460" y="237871"/>
                </a:lnTo>
                <a:lnTo>
                  <a:pt x="4610100" y="237871"/>
                </a:lnTo>
                <a:lnTo>
                  <a:pt x="4610100" y="231394"/>
                </a:lnTo>
                <a:cubicBezTo>
                  <a:pt x="4621276" y="231140"/>
                  <a:pt x="4628388" y="229361"/>
                  <a:pt x="4631563" y="226059"/>
                </a:cubicBezTo>
                <a:cubicBezTo>
                  <a:pt x="4634738" y="222758"/>
                  <a:pt x="4636262" y="214248"/>
                  <a:pt x="4636262" y="200533"/>
                </a:cubicBezTo>
                <a:lnTo>
                  <a:pt x="4636262" y="90296"/>
                </a:lnTo>
                <a:lnTo>
                  <a:pt x="4622166" y="90296"/>
                </a:lnTo>
                <a:cubicBezTo>
                  <a:pt x="4612133" y="90296"/>
                  <a:pt x="4605401" y="90932"/>
                  <a:pt x="4601846" y="92075"/>
                </a:cubicBezTo>
                <a:cubicBezTo>
                  <a:pt x="4598289" y="93345"/>
                  <a:pt x="4594734" y="96265"/>
                  <a:pt x="4591559" y="100838"/>
                </a:cubicBezTo>
                <a:cubicBezTo>
                  <a:pt x="4588257" y="105283"/>
                  <a:pt x="4585462" y="112395"/>
                  <a:pt x="4583049" y="122046"/>
                </a:cubicBezTo>
                <a:lnTo>
                  <a:pt x="4575302" y="122046"/>
                </a:lnTo>
                <a:close/>
                <a:moveTo>
                  <a:pt x="901827" y="4775580"/>
                </a:moveTo>
                <a:moveTo>
                  <a:pt x="4484624" y="78994"/>
                </a:moveTo>
                <a:lnTo>
                  <a:pt x="4564508" y="78994"/>
                </a:lnTo>
                <a:lnTo>
                  <a:pt x="4564508" y="85597"/>
                </a:lnTo>
                <a:cubicBezTo>
                  <a:pt x="4557522" y="85597"/>
                  <a:pt x="4552316" y="86359"/>
                  <a:pt x="4549141" y="87884"/>
                </a:cubicBezTo>
                <a:cubicBezTo>
                  <a:pt x="4545838" y="89408"/>
                  <a:pt x="4543680" y="91694"/>
                  <a:pt x="4542409" y="94741"/>
                </a:cubicBezTo>
                <a:cubicBezTo>
                  <a:pt x="4541267" y="97916"/>
                  <a:pt x="4540632" y="105028"/>
                  <a:pt x="4540632" y="116332"/>
                </a:cubicBezTo>
                <a:lnTo>
                  <a:pt x="4540632" y="200533"/>
                </a:lnTo>
                <a:cubicBezTo>
                  <a:pt x="4540632" y="211454"/>
                  <a:pt x="4541139" y="218440"/>
                  <a:pt x="4542156" y="221615"/>
                </a:cubicBezTo>
                <a:cubicBezTo>
                  <a:pt x="4543172" y="224790"/>
                  <a:pt x="4545458" y="227202"/>
                  <a:pt x="4548886" y="228853"/>
                </a:cubicBezTo>
                <a:cubicBezTo>
                  <a:pt x="4552316" y="230632"/>
                  <a:pt x="4557522" y="231394"/>
                  <a:pt x="4564508" y="231394"/>
                </a:cubicBezTo>
                <a:lnTo>
                  <a:pt x="4564508" y="237871"/>
                </a:lnTo>
                <a:lnTo>
                  <a:pt x="4484624" y="237871"/>
                </a:lnTo>
                <a:lnTo>
                  <a:pt x="4484624" y="231394"/>
                </a:lnTo>
                <a:cubicBezTo>
                  <a:pt x="4493642" y="231140"/>
                  <a:pt x="4499484" y="230504"/>
                  <a:pt x="4502150" y="229615"/>
                </a:cubicBezTo>
                <a:cubicBezTo>
                  <a:pt x="4504945" y="228727"/>
                  <a:pt x="4507231" y="226567"/>
                  <a:pt x="4509009" y="222884"/>
                </a:cubicBezTo>
                <a:cubicBezTo>
                  <a:pt x="4510913" y="219328"/>
                  <a:pt x="4511802" y="211835"/>
                  <a:pt x="4511802" y="200533"/>
                </a:cubicBezTo>
                <a:lnTo>
                  <a:pt x="4511802" y="116332"/>
                </a:lnTo>
                <a:cubicBezTo>
                  <a:pt x="4511802" y="105028"/>
                  <a:pt x="4511168" y="97916"/>
                  <a:pt x="4509897" y="94615"/>
                </a:cubicBezTo>
                <a:cubicBezTo>
                  <a:pt x="4508627" y="91440"/>
                  <a:pt x="4506469" y="89153"/>
                  <a:pt x="4503294" y="87757"/>
                </a:cubicBezTo>
                <a:cubicBezTo>
                  <a:pt x="4500119" y="86486"/>
                  <a:pt x="4493896" y="85725"/>
                  <a:pt x="4484624" y="85597"/>
                </a:cubicBezTo>
                <a:close/>
                <a:moveTo>
                  <a:pt x="901827" y="4775580"/>
                </a:moveTo>
                <a:moveTo>
                  <a:pt x="4341749" y="78994"/>
                </a:moveTo>
                <a:lnTo>
                  <a:pt x="4424808" y="78994"/>
                </a:lnTo>
                <a:lnTo>
                  <a:pt x="4424808" y="85597"/>
                </a:lnTo>
                <a:cubicBezTo>
                  <a:pt x="4413377" y="85597"/>
                  <a:pt x="4406266" y="86233"/>
                  <a:pt x="4403598" y="87629"/>
                </a:cubicBezTo>
                <a:cubicBezTo>
                  <a:pt x="4400932" y="88900"/>
                  <a:pt x="4398772" y="90677"/>
                  <a:pt x="4396995" y="92836"/>
                </a:cubicBezTo>
                <a:cubicBezTo>
                  <a:pt x="4395344" y="94996"/>
                  <a:pt x="4394455" y="102742"/>
                  <a:pt x="4394455" y="116332"/>
                </a:cubicBezTo>
                <a:lnTo>
                  <a:pt x="4394455" y="149733"/>
                </a:lnTo>
                <a:lnTo>
                  <a:pt x="4414267" y="149352"/>
                </a:lnTo>
                <a:cubicBezTo>
                  <a:pt x="4461384" y="149352"/>
                  <a:pt x="4485006" y="163957"/>
                  <a:pt x="4485006" y="193166"/>
                </a:cubicBezTo>
                <a:cubicBezTo>
                  <a:pt x="4485006" y="206628"/>
                  <a:pt x="4479163" y="217423"/>
                  <a:pt x="4467734" y="225552"/>
                </a:cubicBezTo>
                <a:cubicBezTo>
                  <a:pt x="4456176" y="233807"/>
                  <a:pt x="4439667" y="237871"/>
                  <a:pt x="4418076" y="237871"/>
                </a:cubicBezTo>
                <a:lnTo>
                  <a:pt x="4341749" y="237871"/>
                </a:lnTo>
                <a:lnTo>
                  <a:pt x="4341749" y="231394"/>
                </a:lnTo>
                <a:cubicBezTo>
                  <a:pt x="4352036" y="231394"/>
                  <a:pt x="4358641" y="229489"/>
                  <a:pt x="4361561" y="225805"/>
                </a:cubicBezTo>
                <a:cubicBezTo>
                  <a:pt x="4364356" y="221996"/>
                  <a:pt x="4365880" y="213614"/>
                  <a:pt x="4365880" y="200533"/>
                </a:cubicBezTo>
                <a:lnTo>
                  <a:pt x="4365880" y="116332"/>
                </a:lnTo>
                <a:cubicBezTo>
                  <a:pt x="4365880" y="103885"/>
                  <a:pt x="4365245" y="96646"/>
                  <a:pt x="4363974" y="94360"/>
                </a:cubicBezTo>
                <a:cubicBezTo>
                  <a:pt x="4362705" y="92075"/>
                  <a:pt x="4360672" y="90042"/>
                  <a:pt x="4358006" y="88265"/>
                </a:cubicBezTo>
                <a:cubicBezTo>
                  <a:pt x="4355338" y="86486"/>
                  <a:pt x="4350005" y="85597"/>
                  <a:pt x="4341749" y="85597"/>
                </a:cubicBezTo>
                <a:close/>
                <a:moveTo>
                  <a:pt x="901827" y="4775580"/>
                </a:moveTo>
                <a:moveTo>
                  <a:pt x="3836671" y="78994"/>
                </a:moveTo>
                <a:lnTo>
                  <a:pt x="3973958" y="78994"/>
                </a:lnTo>
                <a:lnTo>
                  <a:pt x="3980943" y="122046"/>
                </a:lnTo>
                <a:lnTo>
                  <a:pt x="3973069" y="122046"/>
                </a:lnTo>
                <a:cubicBezTo>
                  <a:pt x="3971672" y="113410"/>
                  <a:pt x="3969385" y="106679"/>
                  <a:pt x="3966210" y="101853"/>
                </a:cubicBezTo>
                <a:cubicBezTo>
                  <a:pt x="3962909" y="97154"/>
                  <a:pt x="3959225" y="94107"/>
                  <a:pt x="3955034" y="92583"/>
                </a:cubicBezTo>
                <a:cubicBezTo>
                  <a:pt x="3950844" y="91059"/>
                  <a:pt x="3943859" y="90296"/>
                  <a:pt x="3933698" y="90296"/>
                </a:cubicBezTo>
                <a:lnTo>
                  <a:pt x="3919856" y="90296"/>
                </a:lnTo>
                <a:lnTo>
                  <a:pt x="3919856" y="200533"/>
                </a:lnTo>
                <a:cubicBezTo>
                  <a:pt x="3919856" y="212344"/>
                  <a:pt x="3920618" y="219836"/>
                  <a:pt x="3922014" y="223011"/>
                </a:cubicBezTo>
                <a:cubicBezTo>
                  <a:pt x="3923538" y="226186"/>
                  <a:pt x="3925824" y="228346"/>
                  <a:pt x="3928999" y="229361"/>
                </a:cubicBezTo>
                <a:cubicBezTo>
                  <a:pt x="3932301" y="230377"/>
                  <a:pt x="3939668" y="231140"/>
                  <a:pt x="3951224" y="231394"/>
                </a:cubicBezTo>
                <a:lnTo>
                  <a:pt x="3951224" y="237871"/>
                </a:lnTo>
                <a:lnTo>
                  <a:pt x="3864864" y="237871"/>
                </a:lnTo>
                <a:lnTo>
                  <a:pt x="3864864" y="231394"/>
                </a:lnTo>
                <a:cubicBezTo>
                  <a:pt x="3876041" y="231140"/>
                  <a:pt x="3883152" y="229361"/>
                  <a:pt x="3886327" y="226059"/>
                </a:cubicBezTo>
                <a:cubicBezTo>
                  <a:pt x="3889502" y="222758"/>
                  <a:pt x="3891026" y="214248"/>
                  <a:pt x="3891026" y="200533"/>
                </a:cubicBezTo>
                <a:lnTo>
                  <a:pt x="3891026" y="90296"/>
                </a:lnTo>
                <a:lnTo>
                  <a:pt x="3876930" y="90296"/>
                </a:lnTo>
                <a:cubicBezTo>
                  <a:pt x="3866897" y="90296"/>
                  <a:pt x="3860166" y="90932"/>
                  <a:pt x="3856609" y="92075"/>
                </a:cubicBezTo>
                <a:cubicBezTo>
                  <a:pt x="3853054" y="93345"/>
                  <a:pt x="3849497" y="96265"/>
                  <a:pt x="3846322" y="100838"/>
                </a:cubicBezTo>
                <a:cubicBezTo>
                  <a:pt x="3843021" y="105283"/>
                  <a:pt x="3840226" y="112395"/>
                  <a:pt x="3837813" y="122046"/>
                </a:cubicBezTo>
                <a:lnTo>
                  <a:pt x="3830067" y="122046"/>
                </a:lnTo>
                <a:close/>
                <a:moveTo>
                  <a:pt x="901827" y="4775580"/>
                </a:moveTo>
                <a:moveTo>
                  <a:pt x="3409188" y="78994"/>
                </a:moveTo>
                <a:lnTo>
                  <a:pt x="3492247" y="78994"/>
                </a:lnTo>
                <a:lnTo>
                  <a:pt x="3492247" y="85597"/>
                </a:lnTo>
                <a:cubicBezTo>
                  <a:pt x="3480817" y="85597"/>
                  <a:pt x="3473832" y="86233"/>
                  <a:pt x="3471164" y="87629"/>
                </a:cubicBezTo>
                <a:cubicBezTo>
                  <a:pt x="3468497" y="88900"/>
                  <a:pt x="3466211" y="90677"/>
                  <a:pt x="3464560" y="92836"/>
                </a:cubicBezTo>
                <a:cubicBezTo>
                  <a:pt x="3462783" y="94996"/>
                  <a:pt x="3461894" y="102742"/>
                  <a:pt x="3461894" y="116332"/>
                </a:cubicBezTo>
                <a:lnTo>
                  <a:pt x="3461894" y="149733"/>
                </a:lnTo>
                <a:lnTo>
                  <a:pt x="3481706" y="149352"/>
                </a:lnTo>
                <a:cubicBezTo>
                  <a:pt x="3528822" y="149352"/>
                  <a:pt x="3552445" y="163957"/>
                  <a:pt x="3552445" y="193166"/>
                </a:cubicBezTo>
                <a:cubicBezTo>
                  <a:pt x="3552445" y="206628"/>
                  <a:pt x="3546730" y="217423"/>
                  <a:pt x="3535172" y="225552"/>
                </a:cubicBezTo>
                <a:cubicBezTo>
                  <a:pt x="3523743" y="233807"/>
                  <a:pt x="3507106" y="237871"/>
                  <a:pt x="3485516" y="237871"/>
                </a:cubicBezTo>
                <a:lnTo>
                  <a:pt x="3409188" y="237871"/>
                </a:lnTo>
                <a:lnTo>
                  <a:pt x="3409188" y="231394"/>
                </a:lnTo>
                <a:cubicBezTo>
                  <a:pt x="3419475" y="231394"/>
                  <a:pt x="3426080" y="229489"/>
                  <a:pt x="3429000" y="225805"/>
                </a:cubicBezTo>
                <a:cubicBezTo>
                  <a:pt x="3431922" y="221996"/>
                  <a:pt x="3433319" y="213614"/>
                  <a:pt x="3433319" y="200533"/>
                </a:cubicBezTo>
                <a:lnTo>
                  <a:pt x="3433319" y="116332"/>
                </a:lnTo>
                <a:cubicBezTo>
                  <a:pt x="3433319" y="103885"/>
                  <a:pt x="3432684" y="96646"/>
                  <a:pt x="3431413" y="94360"/>
                </a:cubicBezTo>
                <a:cubicBezTo>
                  <a:pt x="3430144" y="92075"/>
                  <a:pt x="3428238" y="90042"/>
                  <a:pt x="3425572" y="88265"/>
                </a:cubicBezTo>
                <a:cubicBezTo>
                  <a:pt x="3422905" y="86486"/>
                  <a:pt x="3417444" y="85597"/>
                  <a:pt x="3409188" y="85597"/>
                </a:cubicBezTo>
                <a:close/>
                <a:moveTo>
                  <a:pt x="901827" y="4775580"/>
                </a:moveTo>
                <a:moveTo>
                  <a:pt x="2907411" y="78994"/>
                </a:moveTo>
                <a:lnTo>
                  <a:pt x="3049397" y="78994"/>
                </a:lnTo>
                <a:lnTo>
                  <a:pt x="3049397" y="85597"/>
                </a:lnTo>
                <a:cubicBezTo>
                  <a:pt x="3041523" y="85597"/>
                  <a:pt x="3036317" y="86359"/>
                  <a:pt x="3033776" y="88010"/>
                </a:cubicBezTo>
                <a:cubicBezTo>
                  <a:pt x="3031109" y="89534"/>
                  <a:pt x="3029077" y="91440"/>
                  <a:pt x="3027554" y="93726"/>
                </a:cubicBezTo>
                <a:cubicBezTo>
                  <a:pt x="3026157" y="96011"/>
                  <a:pt x="3025395" y="103632"/>
                  <a:pt x="3025395" y="116332"/>
                </a:cubicBezTo>
                <a:lnTo>
                  <a:pt x="3025395" y="200533"/>
                </a:lnTo>
                <a:cubicBezTo>
                  <a:pt x="3025395" y="212852"/>
                  <a:pt x="3026030" y="220090"/>
                  <a:pt x="3027299" y="222503"/>
                </a:cubicBezTo>
                <a:cubicBezTo>
                  <a:pt x="3028570" y="224916"/>
                  <a:pt x="3030474" y="226948"/>
                  <a:pt x="3033269" y="228727"/>
                </a:cubicBezTo>
                <a:cubicBezTo>
                  <a:pt x="3035935" y="230504"/>
                  <a:pt x="3041397" y="231394"/>
                  <a:pt x="3049397" y="231394"/>
                </a:cubicBezTo>
                <a:lnTo>
                  <a:pt x="3049397" y="237871"/>
                </a:lnTo>
                <a:lnTo>
                  <a:pt x="2967229" y="237871"/>
                </a:lnTo>
                <a:lnTo>
                  <a:pt x="2967229" y="231394"/>
                </a:lnTo>
                <a:cubicBezTo>
                  <a:pt x="2976119" y="231394"/>
                  <a:pt x="2982342" y="231013"/>
                  <a:pt x="2985771" y="229996"/>
                </a:cubicBezTo>
                <a:cubicBezTo>
                  <a:pt x="2989072" y="229108"/>
                  <a:pt x="2991867" y="226948"/>
                  <a:pt x="2993772" y="223392"/>
                </a:cubicBezTo>
                <a:cubicBezTo>
                  <a:pt x="2995804" y="219836"/>
                  <a:pt x="2996693" y="212216"/>
                  <a:pt x="2996693" y="200533"/>
                </a:cubicBezTo>
                <a:lnTo>
                  <a:pt x="2996693" y="90296"/>
                </a:lnTo>
                <a:lnTo>
                  <a:pt x="2943860" y="90296"/>
                </a:lnTo>
                <a:lnTo>
                  <a:pt x="2943860" y="157226"/>
                </a:lnTo>
                <a:cubicBezTo>
                  <a:pt x="2943860" y="182498"/>
                  <a:pt x="2942718" y="200278"/>
                  <a:pt x="2940432" y="210565"/>
                </a:cubicBezTo>
                <a:cubicBezTo>
                  <a:pt x="2938272" y="220726"/>
                  <a:pt x="2933827" y="228346"/>
                  <a:pt x="2927097" y="233298"/>
                </a:cubicBezTo>
                <a:cubicBezTo>
                  <a:pt x="2920493" y="238125"/>
                  <a:pt x="2912872" y="240665"/>
                  <a:pt x="2904363" y="240665"/>
                </a:cubicBezTo>
                <a:cubicBezTo>
                  <a:pt x="2889505" y="240665"/>
                  <a:pt x="2882138" y="234441"/>
                  <a:pt x="2882138" y="222250"/>
                </a:cubicBezTo>
                <a:cubicBezTo>
                  <a:pt x="2882138" y="218059"/>
                  <a:pt x="2883282" y="214629"/>
                  <a:pt x="2885695" y="211963"/>
                </a:cubicBezTo>
                <a:cubicBezTo>
                  <a:pt x="2888108" y="209296"/>
                  <a:pt x="2891156" y="208026"/>
                  <a:pt x="2894966" y="208026"/>
                </a:cubicBezTo>
                <a:cubicBezTo>
                  <a:pt x="2899030" y="208026"/>
                  <a:pt x="2902712" y="209677"/>
                  <a:pt x="2906269" y="213105"/>
                </a:cubicBezTo>
                <a:cubicBezTo>
                  <a:pt x="2910713" y="217423"/>
                  <a:pt x="2914143" y="219583"/>
                  <a:pt x="2916429" y="219583"/>
                </a:cubicBezTo>
                <a:cubicBezTo>
                  <a:pt x="2921635" y="219583"/>
                  <a:pt x="2925446" y="215265"/>
                  <a:pt x="2927859" y="206502"/>
                </a:cubicBezTo>
                <a:cubicBezTo>
                  <a:pt x="2930145" y="197865"/>
                  <a:pt x="2931414" y="182498"/>
                  <a:pt x="2931414" y="160654"/>
                </a:cubicBezTo>
                <a:lnTo>
                  <a:pt x="2931414" y="125602"/>
                </a:lnTo>
                <a:cubicBezTo>
                  <a:pt x="2931414" y="107569"/>
                  <a:pt x="2930018" y="96646"/>
                  <a:pt x="2927477" y="92709"/>
                </a:cubicBezTo>
                <a:cubicBezTo>
                  <a:pt x="2924810" y="88772"/>
                  <a:pt x="2918207" y="86359"/>
                  <a:pt x="2907411" y="85597"/>
                </a:cubicBezTo>
                <a:close/>
                <a:moveTo>
                  <a:pt x="901827" y="4775580"/>
                </a:moveTo>
                <a:moveTo>
                  <a:pt x="2697481" y="78994"/>
                </a:moveTo>
                <a:lnTo>
                  <a:pt x="2774316" y="78994"/>
                </a:lnTo>
                <a:lnTo>
                  <a:pt x="2774316" y="85597"/>
                </a:lnTo>
                <a:cubicBezTo>
                  <a:pt x="2766569" y="85597"/>
                  <a:pt x="2761361" y="86359"/>
                  <a:pt x="2758695" y="88010"/>
                </a:cubicBezTo>
                <a:cubicBezTo>
                  <a:pt x="2756027" y="89534"/>
                  <a:pt x="2753996" y="91440"/>
                  <a:pt x="2752472" y="93726"/>
                </a:cubicBezTo>
                <a:cubicBezTo>
                  <a:pt x="2750947" y="96011"/>
                  <a:pt x="2750185" y="103632"/>
                  <a:pt x="2750185" y="116332"/>
                </a:cubicBezTo>
                <a:lnTo>
                  <a:pt x="2750185" y="188976"/>
                </a:lnTo>
                <a:lnTo>
                  <a:pt x="2818893" y="109473"/>
                </a:lnTo>
                <a:cubicBezTo>
                  <a:pt x="2818638" y="100584"/>
                  <a:pt x="2816987" y="94488"/>
                  <a:pt x="2813812" y="90932"/>
                </a:cubicBezTo>
                <a:cubicBezTo>
                  <a:pt x="2810764" y="87502"/>
                  <a:pt x="2805431" y="85725"/>
                  <a:pt x="2797684" y="85597"/>
                </a:cubicBezTo>
                <a:lnTo>
                  <a:pt x="2797684" y="78994"/>
                </a:lnTo>
                <a:lnTo>
                  <a:pt x="2871597" y="78994"/>
                </a:lnTo>
                <a:lnTo>
                  <a:pt x="2871597" y="85597"/>
                </a:lnTo>
                <a:cubicBezTo>
                  <a:pt x="2863850" y="85597"/>
                  <a:pt x="2858644" y="86359"/>
                  <a:pt x="2855976" y="88010"/>
                </a:cubicBezTo>
                <a:cubicBezTo>
                  <a:pt x="2853309" y="89534"/>
                  <a:pt x="2851277" y="91440"/>
                  <a:pt x="2849754" y="93726"/>
                </a:cubicBezTo>
                <a:cubicBezTo>
                  <a:pt x="2848230" y="96011"/>
                  <a:pt x="2847468" y="103632"/>
                  <a:pt x="2847468" y="116332"/>
                </a:cubicBezTo>
                <a:lnTo>
                  <a:pt x="2847468" y="200533"/>
                </a:lnTo>
                <a:cubicBezTo>
                  <a:pt x="2847468" y="212852"/>
                  <a:pt x="2848102" y="220090"/>
                  <a:pt x="2849372" y="222503"/>
                </a:cubicBezTo>
                <a:cubicBezTo>
                  <a:pt x="2850643" y="224916"/>
                  <a:pt x="2852674" y="226948"/>
                  <a:pt x="2855342" y="228727"/>
                </a:cubicBezTo>
                <a:cubicBezTo>
                  <a:pt x="2858135" y="230504"/>
                  <a:pt x="2863470" y="231394"/>
                  <a:pt x="2871597" y="231394"/>
                </a:cubicBezTo>
                <a:lnTo>
                  <a:pt x="2871597" y="237871"/>
                </a:lnTo>
                <a:lnTo>
                  <a:pt x="2794762" y="237871"/>
                </a:lnTo>
                <a:lnTo>
                  <a:pt x="2794762" y="231394"/>
                </a:lnTo>
                <a:cubicBezTo>
                  <a:pt x="2804414" y="231394"/>
                  <a:pt x="2810764" y="229615"/>
                  <a:pt x="2814067" y="226186"/>
                </a:cubicBezTo>
                <a:cubicBezTo>
                  <a:pt x="2817242" y="222630"/>
                  <a:pt x="2818893" y="214121"/>
                  <a:pt x="2818893" y="200533"/>
                </a:cubicBezTo>
                <a:lnTo>
                  <a:pt x="2818893" y="125857"/>
                </a:lnTo>
                <a:lnTo>
                  <a:pt x="2750185" y="205359"/>
                </a:lnTo>
                <a:cubicBezTo>
                  <a:pt x="2750439" y="215265"/>
                  <a:pt x="2751836" y="221996"/>
                  <a:pt x="2754376" y="225678"/>
                </a:cubicBezTo>
                <a:cubicBezTo>
                  <a:pt x="2756917" y="229361"/>
                  <a:pt x="2762377" y="231266"/>
                  <a:pt x="2770886" y="231394"/>
                </a:cubicBezTo>
                <a:lnTo>
                  <a:pt x="2770886" y="237871"/>
                </a:lnTo>
                <a:lnTo>
                  <a:pt x="2697481" y="237871"/>
                </a:lnTo>
                <a:lnTo>
                  <a:pt x="2697481" y="231394"/>
                </a:lnTo>
                <a:cubicBezTo>
                  <a:pt x="2707768" y="231394"/>
                  <a:pt x="2714372" y="229489"/>
                  <a:pt x="2717293" y="225805"/>
                </a:cubicBezTo>
                <a:cubicBezTo>
                  <a:pt x="2720213" y="221996"/>
                  <a:pt x="2721610" y="213614"/>
                  <a:pt x="2721610" y="200533"/>
                </a:cubicBezTo>
                <a:lnTo>
                  <a:pt x="2721610" y="116332"/>
                </a:lnTo>
                <a:cubicBezTo>
                  <a:pt x="2721610" y="103885"/>
                  <a:pt x="2720975" y="96646"/>
                  <a:pt x="2719706" y="94360"/>
                </a:cubicBezTo>
                <a:cubicBezTo>
                  <a:pt x="2718435" y="92075"/>
                  <a:pt x="2716531" y="90042"/>
                  <a:pt x="2713863" y="88265"/>
                </a:cubicBezTo>
                <a:cubicBezTo>
                  <a:pt x="2711197" y="86486"/>
                  <a:pt x="2705736" y="85597"/>
                  <a:pt x="2697481" y="85597"/>
                </a:cubicBezTo>
                <a:close/>
                <a:moveTo>
                  <a:pt x="901827" y="4775580"/>
                </a:moveTo>
                <a:moveTo>
                  <a:pt x="2530221" y="78994"/>
                </a:moveTo>
                <a:lnTo>
                  <a:pt x="2603374" y="78994"/>
                </a:lnTo>
                <a:cubicBezTo>
                  <a:pt x="2617470" y="78994"/>
                  <a:pt x="2628900" y="80136"/>
                  <a:pt x="2637663" y="82296"/>
                </a:cubicBezTo>
                <a:cubicBezTo>
                  <a:pt x="2646426" y="84454"/>
                  <a:pt x="2653538" y="88900"/>
                  <a:pt x="2659126" y="95377"/>
                </a:cubicBezTo>
                <a:cubicBezTo>
                  <a:pt x="2664714" y="101727"/>
                  <a:pt x="2667508" y="109601"/>
                  <a:pt x="2667508" y="118871"/>
                </a:cubicBezTo>
                <a:cubicBezTo>
                  <a:pt x="2667508" y="136905"/>
                  <a:pt x="2656332" y="148590"/>
                  <a:pt x="2633726" y="153923"/>
                </a:cubicBezTo>
                <a:cubicBezTo>
                  <a:pt x="2662810" y="159892"/>
                  <a:pt x="2677287" y="173482"/>
                  <a:pt x="2677287" y="194690"/>
                </a:cubicBezTo>
                <a:cubicBezTo>
                  <a:pt x="2677287" y="209169"/>
                  <a:pt x="2671192" y="219964"/>
                  <a:pt x="2659126" y="227076"/>
                </a:cubicBezTo>
                <a:cubicBezTo>
                  <a:pt x="2647062" y="234315"/>
                  <a:pt x="2630170" y="237871"/>
                  <a:pt x="2608581" y="237871"/>
                </a:cubicBezTo>
                <a:lnTo>
                  <a:pt x="2530221" y="237871"/>
                </a:lnTo>
                <a:lnTo>
                  <a:pt x="2530221" y="231394"/>
                </a:lnTo>
                <a:cubicBezTo>
                  <a:pt x="2540508" y="231394"/>
                  <a:pt x="2546986" y="229489"/>
                  <a:pt x="2549780" y="225552"/>
                </a:cubicBezTo>
                <a:cubicBezTo>
                  <a:pt x="2552446" y="221741"/>
                  <a:pt x="2553844" y="213359"/>
                  <a:pt x="2553844" y="200533"/>
                </a:cubicBezTo>
                <a:lnTo>
                  <a:pt x="2553844" y="116332"/>
                </a:lnTo>
                <a:cubicBezTo>
                  <a:pt x="2553844" y="103759"/>
                  <a:pt x="2553208" y="96520"/>
                  <a:pt x="2551938" y="94234"/>
                </a:cubicBezTo>
                <a:cubicBezTo>
                  <a:pt x="2550795" y="92075"/>
                  <a:pt x="2548891" y="90042"/>
                  <a:pt x="2546224" y="88265"/>
                </a:cubicBezTo>
                <a:cubicBezTo>
                  <a:pt x="2543683" y="86486"/>
                  <a:pt x="2538350" y="85597"/>
                  <a:pt x="2530221" y="85597"/>
                </a:cubicBezTo>
                <a:close/>
                <a:moveTo>
                  <a:pt x="901827" y="4775580"/>
                </a:moveTo>
                <a:moveTo>
                  <a:pt x="2443607" y="78994"/>
                </a:moveTo>
                <a:lnTo>
                  <a:pt x="2514219" y="78994"/>
                </a:lnTo>
                <a:lnTo>
                  <a:pt x="2514219" y="85597"/>
                </a:lnTo>
                <a:cubicBezTo>
                  <a:pt x="2506981" y="85597"/>
                  <a:pt x="2501774" y="86614"/>
                  <a:pt x="2498344" y="88519"/>
                </a:cubicBezTo>
                <a:cubicBezTo>
                  <a:pt x="2494916" y="90551"/>
                  <a:pt x="2492630" y="92964"/>
                  <a:pt x="2491613" y="96011"/>
                </a:cubicBezTo>
                <a:cubicBezTo>
                  <a:pt x="2490598" y="99059"/>
                  <a:pt x="2490089" y="105790"/>
                  <a:pt x="2490089" y="116332"/>
                </a:cubicBezTo>
                <a:lnTo>
                  <a:pt x="2490089" y="200533"/>
                </a:lnTo>
                <a:cubicBezTo>
                  <a:pt x="2490089" y="210565"/>
                  <a:pt x="2490598" y="217296"/>
                  <a:pt x="2491487" y="220471"/>
                </a:cubicBezTo>
                <a:cubicBezTo>
                  <a:pt x="2492375" y="223646"/>
                  <a:pt x="2494662" y="226186"/>
                  <a:pt x="2498091" y="228346"/>
                </a:cubicBezTo>
                <a:cubicBezTo>
                  <a:pt x="2501646" y="230377"/>
                  <a:pt x="2506981" y="231394"/>
                  <a:pt x="2514219" y="231394"/>
                </a:cubicBezTo>
                <a:lnTo>
                  <a:pt x="2514219" y="237871"/>
                </a:lnTo>
                <a:lnTo>
                  <a:pt x="2437385" y="237871"/>
                </a:lnTo>
                <a:lnTo>
                  <a:pt x="2437385" y="231394"/>
                </a:lnTo>
                <a:cubicBezTo>
                  <a:pt x="2447037" y="231394"/>
                  <a:pt x="2453387" y="229615"/>
                  <a:pt x="2456688" y="226186"/>
                </a:cubicBezTo>
                <a:cubicBezTo>
                  <a:pt x="2459863" y="222630"/>
                  <a:pt x="2461514" y="214121"/>
                  <a:pt x="2461514" y="200533"/>
                </a:cubicBezTo>
                <a:lnTo>
                  <a:pt x="2461514" y="166115"/>
                </a:lnTo>
                <a:lnTo>
                  <a:pt x="2454402" y="166242"/>
                </a:lnTo>
                <a:cubicBezTo>
                  <a:pt x="2453387" y="166242"/>
                  <a:pt x="2451481" y="166115"/>
                  <a:pt x="2448814" y="166115"/>
                </a:cubicBezTo>
                <a:lnTo>
                  <a:pt x="2398142" y="237871"/>
                </a:lnTo>
                <a:lnTo>
                  <a:pt x="2358644" y="237871"/>
                </a:lnTo>
                <a:lnTo>
                  <a:pt x="2358644" y="231394"/>
                </a:lnTo>
                <a:cubicBezTo>
                  <a:pt x="2364487" y="231394"/>
                  <a:pt x="2368424" y="230632"/>
                  <a:pt x="2370710" y="229108"/>
                </a:cubicBezTo>
                <a:cubicBezTo>
                  <a:pt x="2372995" y="227584"/>
                  <a:pt x="2377187" y="222377"/>
                  <a:pt x="2383282" y="213740"/>
                </a:cubicBezTo>
                <a:lnTo>
                  <a:pt x="2420367" y="161416"/>
                </a:lnTo>
                <a:cubicBezTo>
                  <a:pt x="2393824" y="152146"/>
                  <a:pt x="2380488" y="137921"/>
                  <a:pt x="2380488" y="118871"/>
                </a:cubicBezTo>
                <a:cubicBezTo>
                  <a:pt x="2380488" y="108203"/>
                  <a:pt x="2385314" y="98805"/>
                  <a:pt x="2394839" y="90932"/>
                </a:cubicBezTo>
                <a:cubicBezTo>
                  <a:pt x="2404364" y="82930"/>
                  <a:pt x="2420620" y="78994"/>
                  <a:pt x="2443607" y="78994"/>
                </a:cubicBezTo>
                <a:close/>
                <a:moveTo>
                  <a:pt x="901827" y="4775580"/>
                </a:moveTo>
                <a:moveTo>
                  <a:pt x="2087881" y="78994"/>
                </a:moveTo>
                <a:lnTo>
                  <a:pt x="2164716" y="78994"/>
                </a:lnTo>
                <a:lnTo>
                  <a:pt x="2164716" y="85597"/>
                </a:lnTo>
                <a:cubicBezTo>
                  <a:pt x="2156969" y="85597"/>
                  <a:pt x="2151762" y="86359"/>
                  <a:pt x="2149094" y="88010"/>
                </a:cubicBezTo>
                <a:cubicBezTo>
                  <a:pt x="2146427" y="89534"/>
                  <a:pt x="2144395" y="91440"/>
                  <a:pt x="2142871" y="93726"/>
                </a:cubicBezTo>
                <a:cubicBezTo>
                  <a:pt x="2141348" y="96011"/>
                  <a:pt x="2140586" y="103632"/>
                  <a:pt x="2140586" y="116332"/>
                </a:cubicBezTo>
                <a:lnTo>
                  <a:pt x="2140586" y="188976"/>
                </a:lnTo>
                <a:lnTo>
                  <a:pt x="2209293" y="109473"/>
                </a:lnTo>
                <a:cubicBezTo>
                  <a:pt x="2209038" y="100584"/>
                  <a:pt x="2207387" y="94488"/>
                  <a:pt x="2204212" y="90932"/>
                </a:cubicBezTo>
                <a:cubicBezTo>
                  <a:pt x="2201164" y="87502"/>
                  <a:pt x="2195831" y="85725"/>
                  <a:pt x="2188083" y="85597"/>
                </a:cubicBezTo>
                <a:lnTo>
                  <a:pt x="2188083" y="78994"/>
                </a:lnTo>
                <a:lnTo>
                  <a:pt x="2261998" y="78994"/>
                </a:lnTo>
                <a:lnTo>
                  <a:pt x="2261998" y="85597"/>
                </a:lnTo>
                <a:cubicBezTo>
                  <a:pt x="2254250" y="85597"/>
                  <a:pt x="2249044" y="86359"/>
                  <a:pt x="2246376" y="88010"/>
                </a:cubicBezTo>
                <a:cubicBezTo>
                  <a:pt x="2243710" y="89534"/>
                  <a:pt x="2241677" y="91440"/>
                  <a:pt x="2240154" y="93726"/>
                </a:cubicBezTo>
                <a:cubicBezTo>
                  <a:pt x="2238630" y="96011"/>
                  <a:pt x="2237868" y="103632"/>
                  <a:pt x="2237868" y="116332"/>
                </a:cubicBezTo>
                <a:lnTo>
                  <a:pt x="2237868" y="200533"/>
                </a:lnTo>
                <a:cubicBezTo>
                  <a:pt x="2237868" y="212852"/>
                  <a:pt x="2238502" y="220090"/>
                  <a:pt x="2239773" y="222503"/>
                </a:cubicBezTo>
                <a:cubicBezTo>
                  <a:pt x="2241043" y="224916"/>
                  <a:pt x="2243075" y="226948"/>
                  <a:pt x="2245742" y="228727"/>
                </a:cubicBezTo>
                <a:cubicBezTo>
                  <a:pt x="2248536" y="230504"/>
                  <a:pt x="2253869" y="231394"/>
                  <a:pt x="2261998" y="231394"/>
                </a:cubicBezTo>
                <a:lnTo>
                  <a:pt x="2261998" y="237871"/>
                </a:lnTo>
                <a:lnTo>
                  <a:pt x="2185162" y="237871"/>
                </a:lnTo>
                <a:lnTo>
                  <a:pt x="2185162" y="231394"/>
                </a:lnTo>
                <a:cubicBezTo>
                  <a:pt x="2194814" y="231394"/>
                  <a:pt x="2201164" y="229615"/>
                  <a:pt x="2204467" y="226186"/>
                </a:cubicBezTo>
                <a:cubicBezTo>
                  <a:pt x="2207642" y="222630"/>
                  <a:pt x="2209293" y="214121"/>
                  <a:pt x="2209293" y="200533"/>
                </a:cubicBezTo>
                <a:lnTo>
                  <a:pt x="2209293" y="125857"/>
                </a:lnTo>
                <a:lnTo>
                  <a:pt x="2140586" y="205359"/>
                </a:lnTo>
                <a:cubicBezTo>
                  <a:pt x="2140839" y="215265"/>
                  <a:pt x="2142237" y="221996"/>
                  <a:pt x="2144776" y="225678"/>
                </a:cubicBezTo>
                <a:cubicBezTo>
                  <a:pt x="2147317" y="229361"/>
                  <a:pt x="2152777" y="231266"/>
                  <a:pt x="2161287" y="231394"/>
                </a:cubicBezTo>
                <a:lnTo>
                  <a:pt x="2161287" y="237871"/>
                </a:lnTo>
                <a:lnTo>
                  <a:pt x="2087881" y="237871"/>
                </a:lnTo>
                <a:lnTo>
                  <a:pt x="2087881" y="231394"/>
                </a:lnTo>
                <a:cubicBezTo>
                  <a:pt x="2098168" y="231394"/>
                  <a:pt x="2104771" y="229489"/>
                  <a:pt x="2107693" y="225805"/>
                </a:cubicBezTo>
                <a:cubicBezTo>
                  <a:pt x="2110613" y="221996"/>
                  <a:pt x="2112011" y="213614"/>
                  <a:pt x="2112011" y="200533"/>
                </a:cubicBezTo>
                <a:lnTo>
                  <a:pt x="2112011" y="116332"/>
                </a:lnTo>
                <a:cubicBezTo>
                  <a:pt x="2112011" y="103885"/>
                  <a:pt x="2111375" y="96646"/>
                  <a:pt x="2110106" y="94360"/>
                </a:cubicBezTo>
                <a:cubicBezTo>
                  <a:pt x="2108836" y="92075"/>
                  <a:pt x="2106931" y="90042"/>
                  <a:pt x="2104263" y="88265"/>
                </a:cubicBezTo>
                <a:cubicBezTo>
                  <a:pt x="2101596" y="86486"/>
                  <a:pt x="2096136" y="85597"/>
                  <a:pt x="2087881" y="85597"/>
                </a:cubicBezTo>
                <a:close/>
                <a:moveTo>
                  <a:pt x="901827" y="4775580"/>
                </a:moveTo>
                <a:moveTo>
                  <a:pt x="1741679" y="78994"/>
                </a:moveTo>
                <a:lnTo>
                  <a:pt x="1816481" y="78994"/>
                </a:lnTo>
                <a:lnTo>
                  <a:pt x="1816481" y="85471"/>
                </a:lnTo>
                <a:cubicBezTo>
                  <a:pt x="1811656" y="85471"/>
                  <a:pt x="1808354" y="86233"/>
                  <a:pt x="1806449" y="87884"/>
                </a:cubicBezTo>
                <a:cubicBezTo>
                  <a:pt x="1804544" y="89534"/>
                  <a:pt x="1803655" y="91566"/>
                  <a:pt x="1803655" y="94234"/>
                </a:cubicBezTo>
                <a:cubicBezTo>
                  <a:pt x="1803655" y="97027"/>
                  <a:pt x="1805687" y="101346"/>
                  <a:pt x="1809750" y="107060"/>
                </a:cubicBezTo>
                <a:cubicBezTo>
                  <a:pt x="1811020" y="108965"/>
                  <a:pt x="1812925" y="111886"/>
                  <a:pt x="1815466" y="115823"/>
                </a:cubicBezTo>
                <a:lnTo>
                  <a:pt x="1826642" y="133858"/>
                </a:lnTo>
                <a:lnTo>
                  <a:pt x="1839723" y="115823"/>
                </a:lnTo>
                <a:cubicBezTo>
                  <a:pt x="1847977" y="104394"/>
                  <a:pt x="1852169" y="97154"/>
                  <a:pt x="1852169" y="94107"/>
                </a:cubicBezTo>
                <a:cubicBezTo>
                  <a:pt x="1852169" y="91694"/>
                  <a:pt x="1851152" y="89661"/>
                  <a:pt x="1849248" y="88010"/>
                </a:cubicBezTo>
                <a:cubicBezTo>
                  <a:pt x="1847216" y="86233"/>
                  <a:pt x="1844041" y="85471"/>
                  <a:pt x="1839723" y="85471"/>
                </a:cubicBezTo>
                <a:lnTo>
                  <a:pt x="1839723" y="78994"/>
                </a:lnTo>
                <a:lnTo>
                  <a:pt x="1893444" y="78994"/>
                </a:lnTo>
                <a:lnTo>
                  <a:pt x="1893444" y="85471"/>
                </a:lnTo>
                <a:cubicBezTo>
                  <a:pt x="1887729" y="85725"/>
                  <a:pt x="1882902" y="87376"/>
                  <a:pt x="1878712" y="90170"/>
                </a:cubicBezTo>
                <a:cubicBezTo>
                  <a:pt x="1872996" y="94107"/>
                  <a:pt x="1865250" y="102615"/>
                  <a:pt x="1855470" y="115823"/>
                </a:cubicBezTo>
                <a:lnTo>
                  <a:pt x="1833754" y="144779"/>
                </a:lnTo>
                <a:lnTo>
                  <a:pt x="1873377" y="201548"/>
                </a:lnTo>
                <a:cubicBezTo>
                  <a:pt x="1883030" y="215646"/>
                  <a:pt x="1890014" y="224027"/>
                  <a:pt x="1894079" y="226821"/>
                </a:cubicBezTo>
                <a:cubicBezTo>
                  <a:pt x="1898269" y="229615"/>
                  <a:pt x="1903731" y="231266"/>
                  <a:pt x="1910207" y="231647"/>
                </a:cubicBezTo>
                <a:lnTo>
                  <a:pt x="1910207" y="237871"/>
                </a:lnTo>
                <a:lnTo>
                  <a:pt x="1835405" y="237871"/>
                </a:lnTo>
                <a:lnTo>
                  <a:pt x="1835405" y="231647"/>
                </a:lnTo>
                <a:cubicBezTo>
                  <a:pt x="1840612" y="231647"/>
                  <a:pt x="1844549" y="230377"/>
                  <a:pt x="1847469" y="228091"/>
                </a:cubicBezTo>
                <a:cubicBezTo>
                  <a:pt x="1849629" y="226567"/>
                  <a:pt x="1850771" y="224409"/>
                  <a:pt x="1850771" y="221741"/>
                </a:cubicBezTo>
                <a:cubicBezTo>
                  <a:pt x="1850771" y="219075"/>
                  <a:pt x="1847088" y="212344"/>
                  <a:pt x="1839723" y="201548"/>
                </a:cubicBezTo>
                <a:lnTo>
                  <a:pt x="1816481" y="167640"/>
                </a:lnTo>
                <a:lnTo>
                  <a:pt x="1790955" y="201548"/>
                </a:lnTo>
                <a:cubicBezTo>
                  <a:pt x="1783081" y="212090"/>
                  <a:pt x="1779144" y="218313"/>
                  <a:pt x="1779144" y="220345"/>
                </a:cubicBezTo>
                <a:cubicBezTo>
                  <a:pt x="1779144" y="223139"/>
                  <a:pt x="1780541" y="225552"/>
                  <a:pt x="1783081" y="227838"/>
                </a:cubicBezTo>
                <a:cubicBezTo>
                  <a:pt x="1785620" y="230123"/>
                  <a:pt x="1789557" y="231394"/>
                  <a:pt x="1794764" y="231647"/>
                </a:cubicBezTo>
                <a:lnTo>
                  <a:pt x="1794764" y="237871"/>
                </a:lnTo>
                <a:lnTo>
                  <a:pt x="1742949" y="237871"/>
                </a:lnTo>
                <a:lnTo>
                  <a:pt x="1742949" y="231647"/>
                </a:lnTo>
                <a:cubicBezTo>
                  <a:pt x="1747139" y="231013"/>
                  <a:pt x="1750695" y="229615"/>
                  <a:pt x="1753870" y="227202"/>
                </a:cubicBezTo>
                <a:cubicBezTo>
                  <a:pt x="1758316" y="223901"/>
                  <a:pt x="1765681" y="215391"/>
                  <a:pt x="1776095" y="201548"/>
                </a:cubicBezTo>
                <a:lnTo>
                  <a:pt x="1809369" y="157352"/>
                </a:lnTo>
                <a:lnTo>
                  <a:pt x="1779144" y="113665"/>
                </a:lnTo>
                <a:cubicBezTo>
                  <a:pt x="1770635" y="101219"/>
                  <a:pt x="1764031" y="93345"/>
                  <a:pt x="1759331" y="90170"/>
                </a:cubicBezTo>
                <a:cubicBezTo>
                  <a:pt x="1754632" y="86995"/>
                  <a:pt x="1748791" y="85471"/>
                  <a:pt x="1741679" y="85471"/>
                </a:cubicBezTo>
                <a:close/>
                <a:moveTo>
                  <a:pt x="901827" y="4775580"/>
                </a:moveTo>
                <a:moveTo>
                  <a:pt x="1426845" y="78994"/>
                </a:moveTo>
                <a:lnTo>
                  <a:pt x="1499998" y="78994"/>
                </a:lnTo>
                <a:cubicBezTo>
                  <a:pt x="1514094" y="78994"/>
                  <a:pt x="1525525" y="80136"/>
                  <a:pt x="1534287" y="82296"/>
                </a:cubicBezTo>
                <a:cubicBezTo>
                  <a:pt x="1543050" y="84454"/>
                  <a:pt x="1550162" y="88900"/>
                  <a:pt x="1555750" y="95377"/>
                </a:cubicBezTo>
                <a:cubicBezTo>
                  <a:pt x="1561338" y="101727"/>
                  <a:pt x="1564132" y="109601"/>
                  <a:pt x="1564132" y="118871"/>
                </a:cubicBezTo>
                <a:cubicBezTo>
                  <a:pt x="1564132" y="136905"/>
                  <a:pt x="1552956" y="148590"/>
                  <a:pt x="1530350" y="153923"/>
                </a:cubicBezTo>
                <a:cubicBezTo>
                  <a:pt x="1559433" y="159892"/>
                  <a:pt x="1573912" y="173482"/>
                  <a:pt x="1573912" y="194690"/>
                </a:cubicBezTo>
                <a:cubicBezTo>
                  <a:pt x="1573912" y="209169"/>
                  <a:pt x="1567816" y="219964"/>
                  <a:pt x="1555750" y="227076"/>
                </a:cubicBezTo>
                <a:cubicBezTo>
                  <a:pt x="1543686" y="234315"/>
                  <a:pt x="1526794" y="237871"/>
                  <a:pt x="1505205" y="237871"/>
                </a:cubicBezTo>
                <a:lnTo>
                  <a:pt x="1426845" y="237871"/>
                </a:lnTo>
                <a:lnTo>
                  <a:pt x="1426845" y="231394"/>
                </a:lnTo>
                <a:cubicBezTo>
                  <a:pt x="1437132" y="231394"/>
                  <a:pt x="1443610" y="229489"/>
                  <a:pt x="1446404" y="225552"/>
                </a:cubicBezTo>
                <a:cubicBezTo>
                  <a:pt x="1449070" y="221741"/>
                  <a:pt x="1450468" y="213359"/>
                  <a:pt x="1450468" y="200533"/>
                </a:cubicBezTo>
                <a:lnTo>
                  <a:pt x="1450468" y="116332"/>
                </a:lnTo>
                <a:cubicBezTo>
                  <a:pt x="1450468" y="103759"/>
                  <a:pt x="1449832" y="96520"/>
                  <a:pt x="1448562" y="94234"/>
                </a:cubicBezTo>
                <a:cubicBezTo>
                  <a:pt x="1447419" y="92075"/>
                  <a:pt x="1445514" y="90042"/>
                  <a:pt x="1442848" y="88265"/>
                </a:cubicBezTo>
                <a:cubicBezTo>
                  <a:pt x="1440307" y="86486"/>
                  <a:pt x="1434974" y="85597"/>
                  <a:pt x="1426845" y="85597"/>
                </a:cubicBezTo>
                <a:close/>
                <a:moveTo>
                  <a:pt x="901827" y="4775580"/>
                </a:moveTo>
                <a:moveTo>
                  <a:pt x="1149096" y="78994"/>
                </a:moveTo>
                <a:lnTo>
                  <a:pt x="1225931" y="78994"/>
                </a:lnTo>
                <a:lnTo>
                  <a:pt x="1225931" y="85597"/>
                </a:lnTo>
                <a:cubicBezTo>
                  <a:pt x="1218185" y="85597"/>
                  <a:pt x="1212977" y="86359"/>
                  <a:pt x="1210311" y="88010"/>
                </a:cubicBezTo>
                <a:cubicBezTo>
                  <a:pt x="1207644" y="89534"/>
                  <a:pt x="1205612" y="91440"/>
                  <a:pt x="1204087" y="93726"/>
                </a:cubicBezTo>
                <a:cubicBezTo>
                  <a:pt x="1202563" y="96011"/>
                  <a:pt x="1201801" y="103632"/>
                  <a:pt x="1201801" y="116332"/>
                </a:cubicBezTo>
                <a:lnTo>
                  <a:pt x="1201801" y="188976"/>
                </a:lnTo>
                <a:lnTo>
                  <a:pt x="1270508" y="109473"/>
                </a:lnTo>
                <a:cubicBezTo>
                  <a:pt x="1270255" y="100584"/>
                  <a:pt x="1268604" y="94488"/>
                  <a:pt x="1265429" y="90932"/>
                </a:cubicBezTo>
                <a:cubicBezTo>
                  <a:pt x="1262381" y="87502"/>
                  <a:pt x="1257046" y="85725"/>
                  <a:pt x="1249300" y="85597"/>
                </a:cubicBezTo>
                <a:lnTo>
                  <a:pt x="1249300" y="78994"/>
                </a:lnTo>
                <a:lnTo>
                  <a:pt x="1323213" y="78994"/>
                </a:lnTo>
                <a:lnTo>
                  <a:pt x="1323213" y="85597"/>
                </a:lnTo>
                <a:cubicBezTo>
                  <a:pt x="1315467" y="85597"/>
                  <a:pt x="1310260" y="86359"/>
                  <a:pt x="1307593" y="88010"/>
                </a:cubicBezTo>
                <a:cubicBezTo>
                  <a:pt x="1304925" y="89534"/>
                  <a:pt x="1302894" y="91440"/>
                  <a:pt x="1301369" y="93726"/>
                </a:cubicBezTo>
                <a:cubicBezTo>
                  <a:pt x="1299845" y="96011"/>
                  <a:pt x="1299083" y="103632"/>
                  <a:pt x="1299083" y="116332"/>
                </a:cubicBezTo>
                <a:lnTo>
                  <a:pt x="1299083" y="200533"/>
                </a:lnTo>
                <a:cubicBezTo>
                  <a:pt x="1299083" y="212852"/>
                  <a:pt x="1299719" y="220090"/>
                  <a:pt x="1300988" y="222503"/>
                </a:cubicBezTo>
                <a:cubicBezTo>
                  <a:pt x="1302258" y="224916"/>
                  <a:pt x="1304291" y="226948"/>
                  <a:pt x="1306957" y="228727"/>
                </a:cubicBezTo>
                <a:cubicBezTo>
                  <a:pt x="1309751" y="230504"/>
                  <a:pt x="1315086" y="231394"/>
                  <a:pt x="1323213" y="231394"/>
                </a:cubicBezTo>
                <a:lnTo>
                  <a:pt x="1323213" y="237871"/>
                </a:lnTo>
                <a:lnTo>
                  <a:pt x="1246379" y="237871"/>
                </a:lnTo>
                <a:lnTo>
                  <a:pt x="1246379" y="231394"/>
                </a:lnTo>
                <a:cubicBezTo>
                  <a:pt x="1256031" y="231394"/>
                  <a:pt x="1262381" y="229615"/>
                  <a:pt x="1265682" y="226186"/>
                </a:cubicBezTo>
                <a:cubicBezTo>
                  <a:pt x="1268857" y="222630"/>
                  <a:pt x="1270508" y="214121"/>
                  <a:pt x="1270508" y="200533"/>
                </a:cubicBezTo>
                <a:lnTo>
                  <a:pt x="1270508" y="125857"/>
                </a:lnTo>
                <a:lnTo>
                  <a:pt x="1201801" y="205359"/>
                </a:lnTo>
                <a:cubicBezTo>
                  <a:pt x="1202056" y="215265"/>
                  <a:pt x="1203452" y="221996"/>
                  <a:pt x="1205993" y="225678"/>
                </a:cubicBezTo>
                <a:cubicBezTo>
                  <a:pt x="1208532" y="229361"/>
                  <a:pt x="1213994" y="231266"/>
                  <a:pt x="1222502" y="231394"/>
                </a:cubicBezTo>
                <a:lnTo>
                  <a:pt x="1222502" y="237871"/>
                </a:lnTo>
                <a:lnTo>
                  <a:pt x="1149096" y="237871"/>
                </a:lnTo>
                <a:lnTo>
                  <a:pt x="1149096" y="231394"/>
                </a:lnTo>
                <a:cubicBezTo>
                  <a:pt x="1159383" y="231394"/>
                  <a:pt x="1165987" y="229489"/>
                  <a:pt x="1168908" y="225805"/>
                </a:cubicBezTo>
                <a:cubicBezTo>
                  <a:pt x="1171830" y="221996"/>
                  <a:pt x="1173226" y="213614"/>
                  <a:pt x="1173226" y="200533"/>
                </a:cubicBezTo>
                <a:lnTo>
                  <a:pt x="1173226" y="116332"/>
                </a:lnTo>
                <a:cubicBezTo>
                  <a:pt x="1173226" y="103885"/>
                  <a:pt x="1172592" y="96646"/>
                  <a:pt x="1171321" y="94360"/>
                </a:cubicBezTo>
                <a:cubicBezTo>
                  <a:pt x="1170051" y="92075"/>
                  <a:pt x="1168146" y="90042"/>
                  <a:pt x="1165480" y="88265"/>
                </a:cubicBezTo>
                <a:cubicBezTo>
                  <a:pt x="1162812" y="86486"/>
                  <a:pt x="1157351" y="85597"/>
                  <a:pt x="1149096" y="85597"/>
                </a:cubicBezTo>
                <a:close/>
                <a:moveTo>
                  <a:pt x="901827" y="4775580"/>
                </a:moveTo>
                <a:moveTo>
                  <a:pt x="780288" y="78994"/>
                </a:moveTo>
                <a:lnTo>
                  <a:pt x="857124" y="78994"/>
                </a:lnTo>
                <a:lnTo>
                  <a:pt x="857124" y="85597"/>
                </a:lnTo>
                <a:cubicBezTo>
                  <a:pt x="850012" y="85597"/>
                  <a:pt x="844805" y="86359"/>
                  <a:pt x="841502" y="88010"/>
                </a:cubicBezTo>
                <a:cubicBezTo>
                  <a:pt x="838200" y="89661"/>
                  <a:pt x="835914" y="91947"/>
                  <a:pt x="834771" y="94996"/>
                </a:cubicBezTo>
                <a:cubicBezTo>
                  <a:pt x="833629" y="98171"/>
                  <a:pt x="832994" y="105155"/>
                  <a:pt x="832994" y="116332"/>
                </a:cubicBezTo>
                <a:lnTo>
                  <a:pt x="832994" y="149986"/>
                </a:lnTo>
                <a:lnTo>
                  <a:pt x="901700" y="149986"/>
                </a:lnTo>
                <a:lnTo>
                  <a:pt x="901700" y="116332"/>
                </a:lnTo>
                <a:cubicBezTo>
                  <a:pt x="901700" y="106298"/>
                  <a:pt x="901319" y="99695"/>
                  <a:pt x="900431" y="96646"/>
                </a:cubicBezTo>
                <a:cubicBezTo>
                  <a:pt x="899669" y="93598"/>
                  <a:pt x="897637" y="90932"/>
                  <a:pt x="894462" y="88772"/>
                </a:cubicBezTo>
                <a:cubicBezTo>
                  <a:pt x="891287" y="86614"/>
                  <a:pt x="885699" y="85597"/>
                  <a:pt x="877570" y="85597"/>
                </a:cubicBezTo>
                <a:lnTo>
                  <a:pt x="877570" y="78994"/>
                </a:lnTo>
                <a:lnTo>
                  <a:pt x="954406" y="78994"/>
                </a:lnTo>
                <a:lnTo>
                  <a:pt x="954406" y="85597"/>
                </a:lnTo>
                <a:cubicBezTo>
                  <a:pt x="947294" y="85597"/>
                  <a:pt x="941960" y="86359"/>
                  <a:pt x="938657" y="88010"/>
                </a:cubicBezTo>
                <a:cubicBezTo>
                  <a:pt x="935482" y="89661"/>
                  <a:pt x="933196" y="91947"/>
                  <a:pt x="932054" y="94996"/>
                </a:cubicBezTo>
                <a:cubicBezTo>
                  <a:pt x="930911" y="98171"/>
                  <a:pt x="930275" y="105155"/>
                  <a:pt x="930275" y="116332"/>
                </a:cubicBezTo>
                <a:lnTo>
                  <a:pt x="930275" y="200533"/>
                </a:lnTo>
                <a:cubicBezTo>
                  <a:pt x="930275" y="210565"/>
                  <a:pt x="930783" y="217296"/>
                  <a:pt x="931545" y="220471"/>
                </a:cubicBezTo>
                <a:cubicBezTo>
                  <a:pt x="932435" y="223773"/>
                  <a:pt x="934594" y="226314"/>
                  <a:pt x="937895" y="228346"/>
                </a:cubicBezTo>
                <a:cubicBezTo>
                  <a:pt x="941325" y="230377"/>
                  <a:pt x="946786" y="231394"/>
                  <a:pt x="954406" y="231394"/>
                </a:cubicBezTo>
                <a:lnTo>
                  <a:pt x="954406" y="237871"/>
                </a:lnTo>
                <a:lnTo>
                  <a:pt x="877570" y="237871"/>
                </a:lnTo>
                <a:lnTo>
                  <a:pt x="877570" y="231394"/>
                </a:lnTo>
                <a:cubicBezTo>
                  <a:pt x="887223" y="231394"/>
                  <a:pt x="893573" y="229615"/>
                  <a:pt x="896875" y="226186"/>
                </a:cubicBezTo>
                <a:cubicBezTo>
                  <a:pt x="900050" y="222630"/>
                  <a:pt x="901700" y="214121"/>
                  <a:pt x="901700" y="200533"/>
                </a:cubicBezTo>
                <a:lnTo>
                  <a:pt x="901700" y="161163"/>
                </a:lnTo>
                <a:lnTo>
                  <a:pt x="832994" y="161163"/>
                </a:lnTo>
                <a:lnTo>
                  <a:pt x="832994" y="200533"/>
                </a:lnTo>
                <a:cubicBezTo>
                  <a:pt x="832994" y="210565"/>
                  <a:pt x="833501" y="217296"/>
                  <a:pt x="834391" y="220471"/>
                </a:cubicBezTo>
                <a:cubicBezTo>
                  <a:pt x="835152" y="223773"/>
                  <a:pt x="837312" y="226314"/>
                  <a:pt x="840613" y="228346"/>
                </a:cubicBezTo>
                <a:cubicBezTo>
                  <a:pt x="844043" y="230377"/>
                  <a:pt x="849504" y="231394"/>
                  <a:pt x="857124" y="231394"/>
                </a:cubicBezTo>
                <a:lnTo>
                  <a:pt x="857124" y="237871"/>
                </a:lnTo>
                <a:lnTo>
                  <a:pt x="780288" y="237871"/>
                </a:lnTo>
                <a:lnTo>
                  <a:pt x="780288" y="231394"/>
                </a:lnTo>
                <a:cubicBezTo>
                  <a:pt x="790575" y="231394"/>
                  <a:pt x="797180" y="229489"/>
                  <a:pt x="800100" y="225805"/>
                </a:cubicBezTo>
                <a:cubicBezTo>
                  <a:pt x="803021" y="221996"/>
                  <a:pt x="804419" y="213614"/>
                  <a:pt x="804419" y="200533"/>
                </a:cubicBezTo>
                <a:lnTo>
                  <a:pt x="804419" y="116332"/>
                </a:lnTo>
                <a:cubicBezTo>
                  <a:pt x="804419" y="106298"/>
                  <a:pt x="804037" y="99567"/>
                  <a:pt x="803149" y="96392"/>
                </a:cubicBezTo>
                <a:cubicBezTo>
                  <a:pt x="802260" y="93090"/>
                  <a:pt x="800100" y="90551"/>
                  <a:pt x="796799" y="88519"/>
                </a:cubicBezTo>
                <a:cubicBezTo>
                  <a:pt x="793496" y="86614"/>
                  <a:pt x="787908" y="85597"/>
                  <a:pt x="780288" y="85597"/>
                </a:cubicBezTo>
                <a:close/>
                <a:moveTo>
                  <a:pt x="901827" y="4775580"/>
                </a:moveTo>
                <a:moveTo>
                  <a:pt x="589788" y="78994"/>
                </a:moveTo>
                <a:lnTo>
                  <a:pt x="763906" y="78994"/>
                </a:lnTo>
                <a:lnTo>
                  <a:pt x="763906" y="85597"/>
                </a:lnTo>
                <a:cubicBezTo>
                  <a:pt x="756158" y="85597"/>
                  <a:pt x="750951" y="86359"/>
                  <a:pt x="748285" y="88010"/>
                </a:cubicBezTo>
                <a:cubicBezTo>
                  <a:pt x="745618" y="89534"/>
                  <a:pt x="743586" y="91440"/>
                  <a:pt x="742062" y="93726"/>
                </a:cubicBezTo>
                <a:cubicBezTo>
                  <a:pt x="740537" y="96011"/>
                  <a:pt x="739775" y="103632"/>
                  <a:pt x="739775" y="116332"/>
                </a:cubicBezTo>
                <a:lnTo>
                  <a:pt x="739775" y="200533"/>
                </a:lnTo>
                <a:cubicBezTo>
                  <a:pt x="739775" y="212852"/>
                  <a:pt x="740411" y="220090"/>
                  <a:pt x="741681" y="222503"/>
                </a:cubicBezTo>
                <a:cubicBezTo>
                  <a:pt x="742950" y="224916"/>
                  <a:pt x="744982" y="226948"/>
                  <a:pt x="747650" y="228727"/>
                </a:cubicBezTo>
                <a:cubicBezTo>
                  <a:pt x="750444" y="230504"/>
                  <a:pt x="755777" y="231394"/>
                  <a:pt x="763906" y="231394"/>
                </a:cubicBezTo>
                <a:lnTo>
                  <a:pt x="763906" y="237871"/>
                </a:lnTo>
                <a:lnTo>
                  <a:pt x="687070" y="237871"/>
                </a:lnTo>
                <a:lnTo>
                  <a:pt x="687070" y="231394"/>
                </a:lnTo>
                <a:cubicBezTo>
                  <a:pt x="696723" y="231394"/>
                  <a:pt x="703073" y="229615"/>
                  <a:pt x="706375" y="226186"/>
                </a:cubicBezTo>
                <a:cubicBezTo>
                  <a:pt x="709550" y="222630"/>
                  <a:pt x="711200" y="214121"/>
                  <a:pt x="711200" y="200533"/>
                </a:cubicBezTo>
                <a:lnTo>
                  <a:pt x="711200" y="90296"/>
                </a:lnTo>
                <a:lnTo>
                  <a:pt x="642494" y="90296"/>
                </a:lnTo>
                <a:lnTo>
                  <a:pt x="642494" y="200533"/>
                </a:lnTo>
                <a:cubicBezTo>
                  <a:pt x="642494" y="212852"/>
                  <a:pt x="643129" y="220090"/>
                  <a:pt x="644399" y="222503"/>
                </a:cubicBezTo>
                <a:cubicBezTo>
                  <a:pt x="645669" y="224916"/>
                  <a:pt x="647700" y="226948"/>
                  <a:pt x="650368" y="228727"/>
                </a:cubicBezTo>
                <a:cubicBezTo>
                  <a:pt x="653162" y="230504"/>
                  <a:pt x="658495" y="231394"/>
                  <a:pt x="666624" y="231394"/>
                </a:cubicBezTo>
                <a:lnTo>
                  <a:pt x="666624" y="237871"/>
                </a:lnTo>
                <a:lnTo>
                  <a:pt x="589788" y="237871"/>
                </a:lnTo>
                <a:lnTo>
                  <a:pt x="589788" y="231394"/>
                </a:lnTo>
                <a:cubicBezTo>
                  <a:pt x="600075" y="231394"/>
                  <a:pt x="606680" y="229489"/>
                  <a:pt x="609600" y="225805"/>
                </a:cubicBezTo>
                <a:cubicBezTo>
                  <a:pt x="612521" y="221996"/>
                  <a:pt x="613919" y="213614"/>
                  <a:pt x="613919" y="200533"/>
                </a:cubicBezTo>
                <a:lnTo>
                  <a:pt x="613919" y="116332"/>
                </a:lnTo>
                <a:cubicBezTo>
                  <a:pt x="613919" y="103885"/>
                  <a:pt x="613283" y="96646"/>
                  <a:pt x="612013" y="94360"/>
                </a:cubicBezTo>
                <a:cubicBezTo>
                  <a:pt x="610744" y="92075"/>
                  <a:pt x="608838" y="90042"/>
                  <a:pt x="606171" y="88265"/>
                </a:cubicBezTo>
                <a:cubicBezTo>
                  <a:pt x="603505" y="86486"/>
                  <a:pt x="598044" y="85597"/>
                  <a:pt x="589788" y="85597"/>
                </a:cubicBezTo>
                <a:close/>
                <a:moveTo>
                  <a:pt x="901827" y="4775580"/>
                </a:moveTo>
                <a:moveTo>
                  <a:pt x="405638" y="78994"/>
                </a:moveTo>
                <a:lnTo>
                  <a:pt x="479680" y="78994"/>
                </a:lnTo>
                <a:lnTo>
                  <a:pt x="479680" y="85471"/>
                </a:lnTo>
                <a:lnTo>
                  <a:pt x="475996" y="85471"/>
                </a:lnTo>
                <a:cubicBezTo>
                  <a:pt x="470789" y="85471"/>
                  <a:pt x="466980" y="86614"/>
                  <a:pt x="464312" y="88772"/>
                </a:cubicBezTo>
                <a:cubicBezTo>
                  <a:pt x="461773" y="91059"/>
                  <a:pt x="460375" y="93852"/>
                  <a:pt x="460375" y="97282"/>
                </a:cubicBezTo>
                <a:cubicBezTo>
                  <a:pt x="460375" y="101727"/>
                  <a:pt x="462281" y="107950"/>
                  <a:pt x="466091" y="115951"/>
                </a:cubicBezTo>
                <a:lnTo>
                  <a:pt x="504825" y="196088"/>
                </a:lnTo>
                <a:lnTo>
                  <a:pt x="540386" y="108330"/>
                </a:lnTo>
                <a:cubicBezTo>
                  <a:pt x="542291" y="103632"/>
                  <a:pt x="543306" y="98933"/>
                  <a:pt x="543306" y="94234"/>
                </a:cubicBezTo>
                <a:cubicBezTo>
                  <a:pt x="543306" y="92202"/>
                  <a:pt x="542925" y="90677"/>
                  <a:pt x="542037" y="89534"/>
                </a:cubicBezTo>
                <a:cubicBezTo>
                  <a:pt x="541148" y="88265"/>
                  <a:pt x="539750" y="87248"/>
                  <a:pt x="537719" y="86614"/>
                </a:cubicBezTo>
                <a:cubicBezTo>
                  <a:pt x="535813" y="85852"/>
                  <a:pt x="532257" y="85471"/>
                  <a:pt x="527305" y="85471"/>
                </a:cubicBezTo>
                <a:lnTo>
                  <a:pt x="527305" y="78994"/>
                </a:lnTo>
                <a:lnTo>
                  <a:pt x="578994" y="78994"/>
                </a:lnTo>
                <a:lnTo>
                  <a:pt x="578994" y="85471"/>
                </a:lnTo>
                <a:cubicBezTo>
                  <a:pt x="574675" y="85852"/>
                  <a:pt x="571500" y="86867"/>
                  <a:pt x="569087" y="88265"/>
                </a:cubicBezTo>
                <a:cubicBezTo>
                  <a:pt x="566801" y="89534"/>
                  <a:pt x="564262" y="92202"/>
                  <a:pt x="561468" y="96011"/>
                </a:cubicBezTo>
                <a:cubicBezTo>
                  <a:pt x="560451" y="97663"/>
                  <a:pt x="558546" y="102108"/>
                  <a:pt x="555625" y="109346"/>
                </a:cubicBezTo>
                <a:lnTo>
                  <a:pt x="490982" y="267842"/>
                </a:lnTo>
                <a:cubicBezTo>
                  <a:pt x="484632" y="283209"/>
                  <a:pt x="476505" y="294766"/>
                  <a:pt x="466344" y="302640"/>
                </a:cubicBezTo>
                <a:cubicBezTo>
                  <a:pt x="456312" y="310515"/>
                  <a:pt x="446532" y="314452"/>
                  <a:pt x="437135" y="314452"/>
                </a:cubicBezTo>
                <a:cubicBezTo>
                  <a:pt x="430404" y="314452"/>
                  <a:pt x="424816" y="312546"/>
                  <a:pt x="420370" y="308609"/>
                </a:cubicBezTo>
                <a:cubicBezTo>
                  <a:pt x="415925" y="304672"/>
                  <a:pt x="413767" y="300101"/>
                  <a:pt x="413767" y="295021"/>
                </a:cubicBezTo>
                <a:cubicBezTo>
                  <a:pt x="413767" y="290195"/>
                  <a:pt x="415418" y="286258"/>
                  <a:pt x="418593" y="283336"/>
                </a:cubicBezTo>
                <a:cubicBezTo>
                  <a:pt x="421768" y="280415"/>
                  <a:pt x="426086" y="278891"/>
                  <a:pt x="431674" y="278891"/>
                </a:cubicBezTo>
                <a:cubicBezTo>
                  <a:pt x="435483" y="278891"/>
                  <a:pt x="440691" y="280161"/>
                  <a:pt x="447294" y="282702"/>
                </a:cubicBezTo>
                <a:cubicBezTo>
                  <a:pt x="451867" y="284479"/>
                  <a:pt x="454787" y="285369"/>
                  <a:pt x="455931" y="285369"/>
                </a:cubicBezTo>
                <a:cubicBezTo>
                  <a:pt x="459360" y="285369"/>
                  <a:pt x="463169" y="283590"/>
                  <a:pt x="467233" y="279908"/>
                </a:cubicBezTo>
                <a:cubicBezTo>
                  <a:pt x="471425" y="276352"/>
                  <a:pt x="475488" y="269494"/>
                  <a:pt x="479680" y="259207"/>
                </a:cubicBezTo>
                <a:lnTo>
                  <a:pt x="490982" y="231647"/>
                </a:lnTo>
                <a:lnTo>
                  <a:pt x="433832" y="111759"/>
                </a:lnTo>
                <a:cubicBezTo>
                  <a:pt x="432181" y="108203"/>
                  <a:pt x="429387" y="103759"/>
                  <a:pt x="425577" y="98425"/>
                </a:cubicBezTo>
                <a:cubicBezTo>
                  <a:pt x="422656" y="94360"/>
                  <a:pt x="420244" y="91694"/>
                  <a:pt x="418466" y="90296"/>
                </a:cubicBezTo>
                <a:cubicBezTo>
                  <a:pt x="415799" y="88391"/>
                  <a:pt x="411481" y="86867"/>
                  <a:pt x="405638" y="85471"/>
                </a:cubicBezTo>
                <a:close/>
                <a:moveTo>
                  <a:pt x="901827" y="4775580"/>
                </a:moveTo>
                <a:moveTo>
                  <a:pt x="4125976" y="77089"/>
                </a:moveTo>
                <a:cubicBezTo>
                  <a:pt x="4132199" y="77089"/>
                  <a:pt x="4137152" y="78613"/>
                  <a:pt x="4140835" y="81660"/>
                </a:cubicBezTo>
                <a:cubicBezTo>
                  <a:pt x="4144519" y="84582"/>
                  <a:pt x="4146423" y="88519"/>
                  <a:pt x="4146423" y="93471"/>
                </a:cubicBezTo>
                <a:cubicBezTo>
                  <a:pt x="4146423" y="97409"/>
                  <a:pt x="4145026" y="100838"/>
                  <a:pt x="4142359" y="103759"/>
                </a:cubicBezTo>
                <a:cubicBezTo>
                  <a:pt x="4139820" y="106552"/>
                  <a:pt x="4136009" y="107950"/>
                  <a:pt x="4131310" y="107950"/>
                </a:cubicBezTo>
                <a:cubicBezTo>
                  <a:pt x="4128771" y="107950"/>
                  <a:pt x="4125596" y="107315"/>
                  <a:pt x="4121785" y="105917"/>
                </a:cubicBezTo>
                <a:cubicBezTo>
                  <a:pt x="4116959" y="104140"/>
                  <a:pt x="4113276" y="103251"/>
                  <a:pt x="4110736" y="103251"/>
                </a:cubicBezTo>
                <a:cubicBezTo>
                  <a:pt x="4105402" y="103251"/>
                  <a:pt x="4100958" y="107822"/>
                  <a:pt x="4097529" y="116966"/>
                </a:cubicBezTo>
                <a:cubicBezTo>
                  <a:pt x="4093592" y="127508"/>
                  <a:pt x="4090671" y="134239"/>
                  <a:pt x="4088893" y="137414"/>
                </a:cubicBezTo>
                <a:cubicBezTo>
                  <a:pt x="4086987" y="140461"/>
                  <a:pt x="4083432" y="144526"/>
                  <a:pt x="4078224" y="149605"/>
                </a:cubicBezTo>
                <a:cubicBezTo>
                  <a:pt x="4081908" y="150621"/>
                  <a:pt x="4085718" y="153289"/>
                  <a:pt x="4089909" y="157607"/>
                </a:cubicBezTo>
                <a:cubicBezTo>
                  <a:pt x="4094226" y="161797"/>
                  <a:pt x="4101973" y="173990"/>
                  <a:pt x="4113404" y="194183"/>
                </a:cubicBezTo>
                <a:cubicBezTo>
                  <a:pt x="4122547" y="210184"/>
                  <a:pt x="4129406" y="220345"/>
                  <a:pt x="4133977" y="224663"/>
                </a:cubicBezTo>
                <a:cubicBezTo>
                  <a:pt x="4138549" y="228980"/>
                  <a:pt x="4145154" y="231140"/>
                  <a:pt x="4153917" y="231394"/>
                </a:cubicBezTo>
                <a:lnTo>
                  <a:pt x="4153917" y="237871"/>
                </a:lnTo>
                <a:lnTo>
                  <a:pt x="4107054" y="237871"/>
                </a:lnTo>
                <a:cubicBezTo>
                  <a:pt x="4092448" y="216661"/>
                  <a:pt x="4079368" y="195071"/>
                  <a:pt x="4067557" y="172846"/>
                </a:cubicBezTo>
                <a:cubicBezTo>
                  <a:pt x="4064762" y="167766"/>
                  <a:pt x="4062222" y="163957"/>
                  <a:pt x="4059936" y="161416"/>
                </a:cubicBezTo>
                <a:cubicBezTo>
                  <a:pt x="4057777" y="159003"/>
                  <a:pt x="4054602" y="157734"/>
                  <a:pt x="4050666" y="157734"/>
                </a:cubicBezTo>
                <a:cubicBezTo>
                  <a:pt x="4049269" y="157734"/>
                  <a:pt x="4047109" y="157860"/>
                  <a:pt x="4044061" y="158115"/>
                </a:cubicBezTo>
                <a:lnTo>
                  <a:pt x="4044061" y="200533"/>
                </a:lnTo>
                <a:cubicBezTo>
                  <a:pt x="4044061" y="211963"/>
                  <a:pt x="4044823" y="219328"/>
                  <a:pt x="4046094" y="222503"/>
                </a:cubicBezTo>
                <a:cubicBezTo>
                  <a:pt x="4047491" y="225678"/>
                  <a:pt x="4049776" y="227965"/>
                  <a:pt x="4053333" y="229361"/>
                </a:cubicBezTo>
                <a:cubicBezTo>
                  <a:pt x="4056761" y="230759"/>
                  <a:pt x="4062604" y="231394"/>
                  <a:pt x="4070859" y="231394"/>
                </a:cubicBezTo>
                <a:lnTo>
                  <a:pt x="4070859" y="237871"/>
                </a:lnTo>
                <a:lnTo>
                  <a:pt x="3991357" y="237871"/>
                </a:lnTo>
                <a:lnTo>
                  <a:pt x="3991357" y="231394"/>
                </a:lnTo>
                <a:cubicBezTo>
                  <a:pt x="4001644" y="231394"/>
                  <a:pt x="4008247" y="229489"/>
                  <a:pt x="4011169" y="225805"/>
                </a:cubicBezTo>
                <a:cubicBezTo>
                  <a:pt x="4014089" y="221996"/>
                  <a:pt x="4015486" y="213614"/>
                  <a:pt x="4015486" y="200533"/>
                </a:cubicBezTo>
                <a:lnTo>
                  <a:pt x="4015486" y="116332"/>
                </a:lnTo>
                <a:cubicBezTo>
                  <a:pt x="4015486" y="103885"/>
                  <a:pt x="4014851" y="96646"/>
                  <a:pt x="4013582" y="94360"/>
                </a:cubicBezTo>
                <a:cubicBezTo>
                  <a:pt x="4012311" y="92075"/>
                  <a:pt x="4010407" y="90042"/>
                  <a:pt x="4007739" y="88265"/>
                </a:cubicBezTo>
                <a:cubicBezTo>
                  <a:pt x="4005072" y="86486"/>
                  <a:pt x="3999611" y="85597"/>
                  <a:pt x="3991357" y="85597"/>
                </a:cubicBezTo>
                <a:lnTo>
                  <a:pt x="3991357" y="78994"/>
                </a:lnTo>
                <a:lnTo>
                  <a:pt x="4070859" y="78994"/>
                </a:lnTo>
                <a:lnTo>
                  <a:pt x="4070859" y="85597"/>
                </a:lnTo>
                <a:cubicBezTo>
                  <a:pt x="4061207" y="85597"/>
                  <a:pt x="4055237" y="86359"/>
                  <a:pt x="4053079" y="87629"/>
                </a:cubicBezTo>
                <a:cubicBezTo>
                  <a:pt x="4050793" y="89027"/>
                  <a:pt x="4048760" y="90804"/>
                  <a:pt x="4046856" y="92836"/>
                </a:cubicBezTo>
                <a:cubicBezTo>
                  <a:pt x="4045077" y="94869"/>
                  <a:pt x="4044061" y="102615"/>
                  <a:pt x="4044061" y="116332"/>
                </a:cubicBezTo>
                <a:lnTo>
                  <a:pt x="4044061" y="147446"/>
                </a:lnTo>
                <a:cubicBezTo>
                  <a:pt x="4046729" y="147701"/>
                  <a:pt x="4048507" y="147827"/>
                  <a:pt x="4049522" y="147827"/>
                </a:cubicBezTo>
                <a:cubicBezTo>
                  <a:pt x="4056508" y="147827"/>
                  <a:pt x="4063111" y="145796"/>
                  <a:pt x="4069334" y="141859"/>
                </a:cubicBezTo>
                <a:cubicBezTo>
                  <a:pt x="4075558" y="137921"/>
                  <a:pt x="4081019" y="129413"/>
                  <a:pt x="4085845" y="116459"/>
                </a:cubicBezTo>
                <a:cubicBezTo>
                  <a:pt x="4090417" y="104266"/>
                  <a:pt x="4094099" y="96011"/>
                  <a:pt x="4097021" y="91694"/>
                </a:cubicBezTo>
                <a:cubicBezTo>
                  <a:pt x="4100069" y="87376"/>
                  <a:pt x="4104133" y="83946"/>
                  <a:pt x="4109339" y="81152"/>
                </a:cubicBezTo>
                <a:cubicBezTo>
                  <a:pt x="4114673" y="78485"/>
                  <a:pt x="4120134" y="77089"/>
                  <a:pt x="4125976" y="77089"/>
                </a:cubicBezTo>
                <a:close/>
                <a:moveTo>
                  <a:pt x="903732" y="4775580"/>
                </a:moveTo>
                <a:moveTo>
                  <a:pt x="5945251" y="74295"/>
                </a:moveTo>
                <a:cubicBezTo>
                  <a:pt x="5969255" y="74295"/>
                  <a:pt x="5988559" y="83439"/>
                  <a:pt x="6003163" y="101727"/>
                </a:cubicBezTo>
                <a:cubicBezTo>
                  <a:pt x="6015483" y="117347"/>
                  <a:pt x="6021706" y="135254"/>
                  <a:pt x="6021706" y="155447"/>
                </a:cubicBezTo>
                <a:cubicBezTo>
                  <a:pt x="6021706" y="169671"/>
                  <a:pt x="6018276" y="184150"/>
                  <a:pt x="6011419" y="198627"/>
                </a:cubicBezTo>
                <a:cubicBezTo>
                  <a:pt x="6004560" y="213233"/>
                  <a:pt x="5995162" y="224154"/>
                  <a:pt x="5983224" y="231647"/>
                </a:cubicBezTo>
                <a:cubicBezTo>
                  <a:pt x="5971286" y="239014"/>
                  <a:pt x="5957951" y="242696"/>
                  <a:pt x="5943347" y="242696"/>
                </a:cubicBezTo>
                <a:cubicBezTo>
                  <a:pt x="5919344" y="242696"/>
                  <a:pt x="5900294" y="233171"/>
                  <a:pt x="5886197" y="214121"/>
                </a:cubicBezTo>
                <a:cubicBezTo>
                  <a:pt x="5874385" y="197992"/>
                  <a:pt x="5868417" y="179959"/>
                  <a:pt x="5868417" y="160020"/>
                </a:cubicBezTo>
                <a:cubicBezTo>
                  <a:pt x="5868417" y="145415"/>
                  <a:pt x="5871972" y="130936"/>
                  <a:pt x="5879211" y="116585"/>
                </a:cubicBezTo>
                <a:cubicBezTo>
                  <a:pt x="5886450" y="102108"/>
                  <a:pt x="5895975" y="91566"/>
                  <a:pt x="5907786" y="84709"/>
                </a:cubicBezTo>
                <a:cubicBezTo>
                  <a:pt x="5919471" y="77723"/>
                  <a:pt x="5932044" y="74295"/>
                  <a:pt x="5945251" y="74295"/>
                </a:cubicBezTo>
                <a:close/>
                <a:moveTo>
                  <a:pt x="906526" y="4775580"/>
                </a:moveTo>
                <a:moveTo>
                  <a:pt x="5619497" y="74295"/>
                </a:moveTo>
                <a:cubicBezTo>
                  <a:pt x="5635372" y="74295"/>
                  <a:pt x="5648707" y="80517"/>
                  <a:pt x="5659374" y="93090"/>
                </a:cubicBezTo>
                <a:cubicBezTo>
                  <a:pt x="5672456" y="108330"/>
                  <a:pt x="5678933" y="128142"/>
                  <a:pt x="5678933" y="152653"/>
                </a:cubicBezTo>
                <a:cubicBezTo>
                  <a:pt x="5678933" y="180085"/>
                  <a:pt x="5671059" y="202819"/>
                  <a:pt x="5655310" y="220726"/>
                </a:cubicBezTo>
                <a:cubicBezTo>
                  <a:pt x="5642357" y="235330"/>
                  <a:pt x="5626100" y="242696"/>
                  <a:pt x="5606416" y="242696"/>
                </a:cubicBezTo>
                <a:cubicBezTo>
                  <a:pt x="5597907" y="242696"/>
                  <a:pt x="5590541" y="241427"/>
                  <a:pt x="5584318" y="239014"/>
                </a:cubicBezTo>
                <a:cubicBezTo>
                  <a:pt x="5579619" y="237363"/>
                  <a:pt x="5574411" y="233807"/>
                  <a:pt x="5568697" y="228600"/>
                </a:cubicBezTo>
                <a:lnTo>
                  <a:pt x="5568697" y="276986"/>
                </a:lnTo>
                <a:cubicBezTo>
                  <a:pt x="5568697" y="287909"/>
                  <a:pt x="5569332" y="294766"/>
                  <a:pt x="5570601" y="297688"/>
                </a:cubicBezTo>
                <a:cubicBezTo>
                  <a:pt x="5571998" y="300735"/>
                  <a:pt x="5574284" y="303021"/>
                  <a:pt x="5577586" y="304800"/>
                </a:cubicBezTo>
                <a:cubicBezTo>
                  <a:pt x="5580888" y="306451"/>
                  <a:pt x="5586858" y="307340"/>
                  <a:pt x="5595494" y="307340"/>
                </a:cubicBezTo>
                <a:lnTo>
                  <a:pt x="5595494" y="313816"/>
                </a:lnTo>
                <a:lnTo>
                  <a:pt x="5512309" y="313816"/>
                </a:lnTo>
                <a:lnTo>
                  <a:pt x="5512309" y="307340"/>
                </a:lnTo>
                <a:lnTo>
                  <a:pt x="5516626" y="307340"/>
                </a:lnTo>
                <a:cubicBezTo>
                  <a:pt x="5522976" y="307466"/>
                  <a:pt x="5528437" y="306323"/>
                  <a:pt x="5532883" y="303784"/>
                </a:cubicBezTo>
                <a:cubicBezTo>
                  <a:pt x="5535169" y="302514"/>
                  <a:pt x="5536820" y="300354"/>
                  <a:pt x="5538089" y="297560"/>
                </a:cubicBezTo>
                <a:cubicBezTo>
                  <a:pt x="5539233" y="294766"/>
                  <a:pt x="5539868" y="287527"/>
                  <a:pt x="5539868" y="275971"/>
                </a:cubicBezTo>
                <a:lnTo>
                  <a:pt x="5539868" y="125857"/>
                </a:lnTo>
                <a:cubicBezTo>
                  <a:pt x="5539868" y="115570"/>
                  <a:pt x="5539359" y="108965"/>
                  <a:pt x="5538471" y="106298"/>
                </a:cubicBezTo>
                <a:cubicBezTo>
                  <a:pt x="5537582" y="103504"/>
                  <a:pt x="5536058" y="101346"/>
                  <a:pt x="5534025" y="99948"/>
                </a:cubicBezTo>
                <a:cubicBezTo>
                  <a:pt x="5531994" y="98552"/>
                  <a:pt x="5529326" y="97916"/>
                  <a:pt x="5525771" y="97916"/>
                </a:cubicBezTo>
                <a:cubicBezTo>
                  <a:pt x="5523104" y="97916"/>
                  <a:pt x="5519547" y="98678"/>
                  <a:pt x="5515230" y="100329"/>
                </a:cubicBezTo>
                <a:lnTo>
                  <a:pt x="5513197" y="94741"/>
                </a:lnTo>
                <a:lnTo>
                  <a:pt x="5562093" y="75057"/>
                </a:lnTo>
                <a:lnTo>
                  <a:pt x="5568697" y="75057"/>
                </a:lnTo>
                <a:lnTo>
                  <a:pt x="5568697" y="112140"/>
                </a:lnTo>
                <a:cubicBezTo>
                  <a:pt x="5576824" y="98171"/>
                  <a:pt x="5585080" y="88391"/>
                  <a:pt x="5593334" y="82803"/>
                </a:cubicBezTo>
                <a:cubicBezTo>
                  <a:pt x="5601589" y="77089"/>
                  <a:pt x="5610352" y="74295"/>
                  <a:pt x="5619497" y="74295"/>
                </a:cubicBezTo>
                <a:close/>
                <a:moveTo>
                  <a:pt x="906526" y="4775580"/>
                </a:moveTo>
                <a:moveTo>
                  <a:pt x="4261612" y="74295"/>
                </a:moveTo>
                <a:cubicBezTo>
                  <a:pt x="4277487" y="74295"/>
                  <a:pt x="4290822" y="80517"/>
                  <a:pt x="4301491" y="93090"/>
                </a:cubicBezTo>
                <a:cubicBezTo>
                  <a:pt x="4314572" y="108330"/>
                  <a:pt x="4321048" y="128142"/>
                  <a:pt x="4321048" y="152653"/>
                </a:cubicBezTo>
                <a:cubicBezTo>
                  <a:pt x="4321048" y="180085"/>
                  <a:pt x="4313174" y="202819"/>
                  <a:pt x="4297426" y="220726"/>
                </a:cubicBezTo>
                <a:cubicBezTo>
                  <a:pt x="4284472" y="235330"/>
                  <a:pt x="4268217" y="242696"/>
                  <a:pt x="4248532" y="242696"/>
                </a:cubicBezTo>
                <a:cubicBezTo>
                  <a:pt x="4240022" y="242696"/>
                  <a:pt x="4232657" y="241427"/>
                  <a:pt x="4226434" y="239014"/>
                </a:cubicBezTo>
                <a:cubicBezTo>
                  <a:pt x="4221734" y="237363"/>
                  <a:pt x="4216527" y="233807"/>
                  <a:pt x="4210812" y="228600"/>
                </a:cubicBezTo>
                <a:lnTo>
                  <a:pt x="4210812" y="276986"/>
                </a:lnTo>
                <a:cubicBezTo>
                  <a:pt x="4210812" y="287909"/>
                  <a:pt x="4211447" y="294766"/>
                  <a:pt x="4212718" y="297688"/>
                </a:cubicBezTo>
                <a:cubicBezTo>
                  <a:pt x="4214114" y="300735"/>
                  <a:pt x="4216400" y="303021"/>
                  <a:pt x="4219702" y="304800"/>
                </a:cubicBezTo>
                <a:cubicBezTo>
                  <a:pt x="4223005" y="306451"/>
                  <a:pt x="4228973" y="307340"/>
                  <a:pt x="4237609" y="307340"/>
                </a:cubicBezTo>
                <a:lnTo>
                  <a:pt x="4237609" y="313816"/>
                </a:lnTo>
                <a:lnTo>
                  <a:pt x="4154424" y="313816"/>
                </a:lnTo>
                <a:lnTo>
                  <a:pt x="4154424" y="307340"/>
                </a:lnTo>
                <a:lnTo>
                  <a:pt x="4158743" y="307340"/>
                </a:lnTo>
                <a:cubicBezTo>
                  <a:pt x="4165093" y="307466"/>
                  <a:pt x="4170554" y="306323"/>
                  <a:pt x="4174998" y="303784"/>
                </a:cubicBezTo>
                <a:cubicBezTo>
                  <a:pt x="4177284" y="302514"/>
                  <a:pt x="4178935" y="300354"/>
                  <a:pt x="4180206" y="297560"/>
                </a:cubicBezTo>
                <a:cubicBezTo>
                  <a:pt x="4181348" y="294766"/>
                  <a:pt x="4181984" y="287527"/>
                  <a:pt x="4181984" y="275971"/>
                </a:cubicBezTo>
                <a:lnTo>
                  <a:pt x="4181984" y="125857"/>
                </a:lnTo>
                <a:cubicBezTo>
                  <a:pt x="4181984" y="115570"/>
                  <a:pt x="4181475" y="108965"/>
                  <a:pt x="4180586" y="106298"/>
                </a:cubicBezTo>
                <a:cubicBezTo>
                  <a:pt x="4179697" y="103504"/>
                  <a:pt x="4178173" y="101346"/>
                  <a:pt x="4176142" y="99948"/>
                </a:cubicBezTo>
                <a:cubicBezTo>
                  <a:pt x="4174109" y="98552"/>
                  <a:pt x="4171443" y="97916"/>
                  <a:pt x="4167886" y="97916"/>
                </a:cubicBezTo>
                <a:cubicBezTo>
                  <a:pt x="4165220" y="97916"/>
                  <a:pt x="4161663" y="98678"/>
                  <a:pt x="4157346" y="100329"/>
                </a:cubicBezTo>
                <a:lnTo>
                  <a:pt x="4155313" y="94741"/>
                </a:lnTo>
                <a:lnTo>
                  <a:pt x="4204209" y="75057"/>
                </a:lnTo>
                <a:lnTo>
                  <a:pt x="4210812" y="75057"/>
                </a:lnTo>
                <a:lnTo>
                  <a:pt x="4210812" y="112140"/>
                </a:lnTo>
                <a:cubicBezTo>
                  <a:pt x="4218941" y="98171"/>
                  <a:pt x="4227196" y="88391"/>
                  <a:pt x="4235450" y="82803"/>
                </a:cubicBezTo>
                <a:cubicBezTo>
                  <a:pt x="4243706" y="77089"/>
                  <a:pt x="4252469" y="74295"/>
                  <a:pt x="4261612" y="74295"/>
                </a:cubicBezTo>
                <a:close/>
                <a:moveTo>
                  <a:pt x="906526" y="4775580"/>
                </a:moveTo>
                <a:moveTo>
                  <a:pt x="3743072" y="74295"/>
                </a:moveTo>
                <a:cubicBezTo>
                  <a:pt x="3767074" y="74295"/>
                  <a:pt x="3786379" y="83439"/>
                  <a:pt x="3800984" y="101727"/>
                </a:cubicBezTo>
                <a:cubicBezTo>
                  <a:pt x="3813302" y="117347"/>
                  <a:pt x="3819525" y="135254"/>
                  <a:pt x="3819525" y="155447"/>
                </a:cubicBezTo>
                <a:cubicBezTo>
                  <a:pt x="3819525" y="169671"/>
                  <a:pt x="3816097" y="184150"/>
                  <a:pt x="3809238" y="198627"/>
                </a:cubicBezTo>
                <a:cubicBezTo>
                  <a:pt x="3802381" y="213233"/>
                  <a:pt x="3792983" y="224154"/>
                  <a:pt x="3781045" y="231647"/>
                </a:cubicBezTo>
                <a:cubicBezTo>
                  <a:pt x="3769107" y="239014"/>
                  <a:pt x="3755772" y="242696"/>
                  <a:pt x="3741167" y="242696"/>
                </a:cubicBezTo>
                <a:cubicBezTo>
                  <a:pt x="3717163" y="242696"/>
                  <a:pt x="3698113" y="233171"/>
                  <a:pt x="3684017" y="214121"/>
                </a:cubicBezTo>
                <a:cubicBezTo>
                  <a:pt x="3672206" y="197992"/>
                  <a:pt x="3666236" y="179959"/>
                  <a:pt x="3666236" y="160020"/>
                </a:cubicBezTo>
                <a:cubicBezTo>
                  <a:pt x="3666236" y="145415"/>
                  <a:pt x="3669793" y="130936"/>
                  <a:pt x="3677032" y="116585"/>
                </a:cubicBezTo>
                <a:cubicBezTo>
                  <a:pt x="3684271" y="102108"/>
                  <a:pt x="3693796" y="91566"/>
                  <a:pt x="3705607" y="84709"/>
                </a:cubicBezTo>
                <a:cubicBezTo>
                  <a:pt x="3717291" y="77723"/>
                  <a:pt x="3729863" y="74295"/>
                  <a:pt x="3743072" y="74295"/>
                </a:cubicBezTo>
                <a:close/>
                <a:moveTo>
                  <a:pt x="906526" y="4775580"/>
                </a:moveTo>
                <a:moveTo>
                  <a:pt x="3332226" y="74295"/>
                </a:moveTo>
                <a:cubicBezTo>
                  <a:pt x="3347847" y="74295"/>
                  <a:pt x="3360674" y="78485"/>
                  <a:pt x="3370708" y="86740"/>
                </a:cubicBezTo>
                <a:cubicBezTo>
                  <a:pt x="3380741" y="94996"/>
                  <a:pt x="3385821" y="103632"/>
                  <a:pt x="3385821" y="112521"/>
                </a:cubicBezTo>
                <a:cubicBezTo>
                  <a:pt x="3385821" y="116840"/>
                  <a:pt x="3384297" y="120396"/>
                  <a:pt x="3381502" y="123190"/>
                </a:cubicBezTo>
                <a:cubicBezTo>
                  <a:pt x="3378709" y="125857"/>
                  <a:pt x="3374772" y="127253"/>
                  <a:pt x="3369692" y="127253"/>
                </a:cubicBezTo>
                <a:cubicBezTo>
                  <a:pt x="3362834" y="127253"/>
                  <a:pt x="3357626" y="124967"/>
                  <a:pt x="3354197" y="120650"/>
                </a:cubicBezTo>
                <a:cubicBezTo>
                  <a:pt x="3352293" y="118236"/>
                  <a:pt x="3350896" y="113538"/>
                  <a:pt x="3350260" y="106807"/>
                </a:cubicBezTo>
                <a:cubicBezTo>
                  <a:pt x="3349625" y="99948"/>
                  <a:pt x="3347339" y="94741"/>
                  <a:pt x="3343275" y="91185"/>
                </a:cubicBezTo>
                <a:cubicBezTo>
                  <a:pt x="3339211" y="87629"/>
                  <a:pt x="3333623" y="85978"/>
                  <a:pt x="3326511" y="85978"/>
                </a:cubicBezTo>
                <a:cubicBezTo>
                  <a:pt x="3314955" y="85978"/>
                  <a:pt x="3305557" y="90170"/>
                  <a:pt x="3298572" y="98805"/>
                </a:cubicBezTo>
                <a:cubicBezTo>
                  <a:pt x="3289173" y="110109"/>
                  <a:pt x="3284474" y="125095"/>
                  <a:pt x="3284474" y="143636"/>
                </a:cubicBezTo>
                <a:cubicBezTo>
                  <a:pt x="3284474" y="162686"/>
                  <a:pt x="3289173" y="179323"/>
                  <a:pt x="3298445" y="193928"/>
                </a:cubicBezTo>
                <a:cubicBezTo>
                  <a:pt x="3307716" y="208407"/>
                  <a:pt x="3320288" y="215646"/>
                  <a:pt x="3336163" y="215646"/>
                </a:cubicBezTo>
                <a:cubicBezTo>
                  <a:pt x="3347467" y="215646"/>
                  <a:pt x="3357626" y="211835"/>
                  <a:pt x="3366644" y="204089"/>
                </a:cubicBezTo>
                <a:cubicBezTo>
                  <a:pt x="3372994" y="198754"/>
                  <a:pt x="3379217" y="189102"/>
                  <a:pt x="3385185" y="175133"/>
                </a:cubicBezTo>
                <a:lnTo>
                  <a:pt x="3390266" y="177546"/>
                </a:lnTo>
                <a:cubicBezTo>
                  <a:pt x="3385947" y="198373"/>
                  <a:pt x="3377566" y="214502"/>
                  <a:pt x="3365120" y="225805"/>
                </a:cubicBezTo>
                <a:cubicBezTo>
                  <a:pt x="3352673" y="237109"/>
                  <a:pt x="3338831" y="242696"/>
                  <a:pt x="3323718" y="242696"/>
                </a:cubicBezTo>
                <a:cubicBezTo>
                  <a:pt x="3305684" y="242696"/>
                  <a:pt x="3289935" y="235077"/>
                  <a:pt x="3276473" y="219964"/>
                </a:cubicBezTo>
                <a:cubicBezTo>
                  <a:pt x="3263138" y="204851"/>
                  <a:pt x="3256408" y="184403"/>
                  <a:pt x="3256408" y="158622"/>
                </a:cubicBezTo>
                <a:cubicBezTo>
                  <a:pt x="3256408" y="133603"/>
                  <a:pt x="3263900" y="113410"/>
                  <a:pt x="3278759" y="97790"/>
                </a:cubicBezTo>
                <a:cubicBezTo>
                  <a:pt x="3293492" y="82169"/>
                  <a:pt x="3311398" y="74295"/>
                  <a:pt x="3332226" y="74295"/>
                </a:cubicBezTo>
                <a:close/>
                <a:moveTo>
                  <a:pt x="906526" y="4775580"/>
                </a:moveTo>
                <a:moveTo>
                  <a:pt x="3145663" y="74295"/>
                </a:moveTo>
                <a:cubicBezTo>
                  <a:pt x="3169667" y="74295"/>
                  <a:pt x="3188971" y="83439"/>
                  <a:pt x="3203575" y="101727"/>
                </a:cubicBezTo>
                <a:cubicBezTo>
                  <a:pt x="3215895" y="117347"/>
                  <a:pt x="3222118" y="135254"/>
                  <a:pt x="3222118" y="155447"/>
                </a:cubicBezTo>
                <a:cubicBezTo>
                  <a:pt x="3222118" y="169671"/>
                  <a:pt x="3218688" y="184150"/>
                  <a:pt x="3211831" y="198627"/>
                </a:cubicBezTo>
                <a:cubicBezTo>
                  <a:pt x="3204972" y="213233"/>
                  <a:pt x="3195574" y="224154"/>
                  <a:pt x="3183636" y="231647"/>
                </a:cubicBezTo>
                <a:cubicBezTo>
                  <a:pt x="3171698" y="239014"/>
                  <a:pt x="3158363" y="242696"/>
                  <a:pt x="3143759" y="242696"/>
                </a:cubicBezTo>
                <a:cubicBezTo>
                  <a:pt x="3119756" y="242696"/>
                  <a:pt x="3100706" y="233171"/>
                  <a:pt x="3086609" y="214121"/>
                </a:cubicBezTo>
                <a:cubicBezTo>
                  <a:pt x="3074797" y="197992"/>
                  <a:pt x="3068829" y="179959"/>
                  <a:pt x="3068829" y="160020"/>
                </a:cubicBezTo>
                <a:cubicBezTo>
                  <a:pt x="3068829" y="145415"/>
                  <a:pt x="3072384" y="130936"/>
                  <a:pt x="3079623" y="116585"/>
                </a:cubicBezTo>
                <a:cubicBezTo>
                  <a:pt x="3086862" y="102108"/>
                  <a:pt x="3096387" y="91566"/>
                  <a:pt x="3108198" y="84709"/>
                </a:cubicBezTo>
                <a:cubicBezTo>
                  <a:pt x="3119883" y="77723"/>
                  <a:pt x="3132456" y="74295"/>
                  <a:pt x="3145663" y="74295"/>
                </a:cubicBezTo>
                <a:close/>
                <a:moveTo>
                  <a:pt x="906526" y="4775580"/>
                </a:moveTo>
                <a:moveTo>
                  <a:pt x="1990471" y="74295"/>
                </a:moveTo>
                <a:cubicBezTo>
                  <a:pt x="2014475" y="74295"/>
                  <a:pt x="2033779" y="83439"/>
                  <a:pt x="2048383" y="101727"/>
                </a:cubicBezTo>
                <a:cubicBezTo>
                  <a:pt x="2060702" y="117347"/>
                  <a:pt x="2066925" y="135254"/>
                  <a:pt x="2066925" y="155447"/>
                </a:cubicBezTo>
                <a:cubicBezTo>
                  <a:pt x="2066925" y="169671"/>
                  <a:pt x="2063496" y="184150"/>
                  <a:pt x="2056638" y="198627"/>
                </a:cubicBezTo>
                <a:cubicBezTo>
                  <a:pt x="2049781" y="213233"/>
                  <a:pt x="2040382" y="224154"/>
                  <a:pt x="2028444" y="231647"/>
                </a:cubicBezTo>
                <a:cubicBezTo>
                  <a:pt x="2016506" y="239014"/>
                  <a:pt x="2003171" y="242696"/>
                  <a:pt x="1988567" y="242696"/>
                </a:cubicBezTo>
                <a:cubicBezTo>
                  <a:pt x="1964563" y="242696"/>
                  <a:pt x="1945513" y="233171"/>
                  <a:pt x="1931417" y="214121"/>
                </a:cubicBezTo>
                <a:cubicBezTo>
                  <a:pt x="1919606" y="197992"/>
                  <a:pt x="1913637" y="179959"/>
                  <a:pt x="1913637" y="160020"/>
                </a:cubicBezTo>
                <a:cubicBezTo>
                  <a:pt x="1913637" y="145415"/>
                  <a:pt x="1917193" y="130936"/>
                  <a:pt x="1924431" y="116585"/>
                </a:cubicBezTo>
                <a:cubicBezTo>
                  <a:pt x="1931670" y="102108"/>
                  <a:pt x="1941195" y="91566"/>
                  <a:pt x="1953006" y="84709"/>
                </a:cubicBezTo>
                <a:cubicBezTo>
                  <a:pt x="1964691" y="77723"/>
                  <a:pt x="1977263" y="74295"/>
                  <a:pt x="1990471" y="74295"/>
                </a:cubicBezTo>
                <a:close/>
                <a:moveTo>
                  <a:pt x="906526" y="4775580"/>
                </a:moveTo>
                <a:moveTo>
                  <a:pt x="1051687" y="74295"/>
                </a:moveTo>
                <a:cubicBezTo>
                  <a:pt x="1075691" y="74295"/>
                  <a:pt x="1094994" y="83439"/>
                  <a:pt x="1109600" y="101727"/>
                </a:cubicBezTo>
                <a:cubicBezTo>
                  <a:pt x="1121919" y="117347"/>
                  <a:pt x="1128142" y="135254"/>
                  <a:pt x="1128142" y="155447"/>
                </a:cubicBezTo>
                <a:cubicBezTo>
                  <a:pt x="1128142" y="169671"/>
                  <a:pt x="1124712" y="184150"/>
                  <a:pt x="1117855" y="198627"/>
                </a:cubicBezTo>
                <a:cubicBezTo>
                  <a:pt x="1110996" y="213233"/>
                  <a:pt x="1101599" y="224154"/>
                  <a:pt x="1089661" y="231647"/>
                </a:cubicBezTo>
                <a:cubicBezTo>
                  <a:pt x="1077723" y="239014"/>
                  <a:pt x="1064387" y="242696"/>
                  <a:pt x="1049782" y="242696"/>
                </a:cubicBezTo>
                <a:cubicBezTo>
                  <a:pt x="1025780" y="242696"/>
                  <a:pt x="1006730" y="233171"/>
                  <a:pt x="992632" y="214121"/>
                </a:cubicBezTo>
                <a:cubicBezTo>
                  <a:pt x="980821" y="197992"/>
                  <a:pt x="974852" y="179959"/>
                  <a:pt x="974852" y="160020"/>
                </a:cubicBezTo>
                <a:cubicBezTo>
                  <a:pt x="974852" y="145415"/>
                  <a:pt x="978408" y="130936"/>
                  <a:pt x="985648" y="116585"/>
                </a:cubicBezTo>
                <a:cubicBezTo>
                  <a:pt x="992887" y="102108"/>
                  <a:pt x="1002412" y="91566"/>
                  <a:pt x="1014223" y="84709"/>
                </a:cubicBezTo>
                <a:cubicBezTo>
                  <a:pt x="1025906" y="77723"/>
                  <a:pt x="1038480" y="74295"/>
                  <a:pt x="1051687" y="74295"/>
                </a:cubicBezTo>
                <a:close/>
                <a:moveTo>
                  <a:pt x="906526" y="4775580"/>
                </a:moveTo>
                <a:moveTo>
                  <a:pt x="335788" y="74295"/>
                </a:moveTo>
                <a:cubicBezTo>
                  <a:pt x="351663" y="74295"/>
                  <a:pt x="364999" y="80517"/>
                  <a:pt x="375667" y="93090"/>
                </a:cubicBezTo>
                <a:cubicBezTo>
                  <a:pt x="388748" y="108330"/>
                  <a:pt x="395225" y="128142"/>
                  <a:pt x="395225" y="152653"/>
                </a:cubicBezTo>
                <a:cubicBezTo>
                  <a:pt x="395225" y="180085"/>
                  <a:pt x="387350" y="202819"/>
                  <a:pt x="371602" y="220726"/>
                </a:cubicBezTo>
                <a:cubicBezTo>
                  <a:pt x="358649" y="235330"/>
                  <a:pt x="342393" y="242696"/>
                  <a:pt x="322707" y="242696"/>
                </a:cubicBezTo>
                <a:cubicBezTo>
                  <a:pt x="314199" y="242696"/>
                  <a:pt x="306832" y="241427"/>
                  <a:pt x="300610" y="239014"/>
                </a:cubicBezTo>
                <a:cubicBezTo>
                  <a:pt x="295911" y="237363"/>
                  <a:pt x="290704" y="233807"/>
                  <a:pt x="284988" y="228600"/>
                </a:cubicBezTo>
                <a:lnTo>
                  <a:pt x="284988" y="276986"/>
                </a:lnTo>
                <a:cubicBezTo>
                  <a:pt x="284988" y="287909"/>
                  <a:pt x="285624" y="294766"/>
                  <a:pt x="286894" y="297688"/>
                </a:cubicBezTo>
                <a:cubicBezTo>
                  <a:pt x="288291" y="300735"/>
                  <a:pt x="290576" y="303021"/>
                  <a:pt x="293879" y="304800"/>
                </a:cubicBezTo>
                <a:cubicBezTo>
                  <a:pt x="297181" y="306451"/>
                  <a:pt x="303150" y="307340"/>
                  <a:pt x="311786" y="307340"/>
                </a:cubicBezTo>
                <a:lnTo>
                  <a:pt x="311786" y="313816"/>
                </a:lnTo>
                <a:lnTo>
                  <a:pt x="228600" y="313816"/>
                </a:lnTo>
                <a:lnTo>
                  <a:pt x="228600" y="307340"/>
                </a:lnTo>
                <a:lnTo>
                  <a:pt x="232919" y="307340"/>
                </a:lnTo>
                <a:cubicBezTo>
                  <a:pt x="239269" y="307466"/>
                  <a:pt x="244730" y="306323"/>
                  <a:pt x="249175" y="303784"/>
                </a:cubicBezTo>
                <a:cubicBezTo>
                  <a:pt x="251461" y="302514"/>
                  <a:pt x="253112" y="300354"/>
                  <a:pt x="254381" y="297560"/>
                </a:cubicBezTo>
                <a:cubicBezTo>
                  <a:pt x="255525" y="294766"/>
                  <a:pt x="256160" y="287527"/>
                  <a:pt x="256160" y="275971"/>
                </a:cubicBezTo>
                <a:lnTo>
                  <a:pt x="256160" y="125857"/>
                </a:lnTo>
                <a:cubicBezTo>
                  <a:pt x="256160" y="115570"/>
                  <a:pt x="255651" y="108965"/>
                  <a:pt x="254762" y="106298"/>
                </a:cubicBezTo>
                <a:cubicBezTo>
                  <a:pt x="253874" y="103504"/>
                  <a:pt x="252350" y="101346"/>
                  <a:pt x="250318" y="99948"/>
                </a:cubicBezTo>
                <a:cubicBezTo>
                  <a:pt x="248286" y="98552"/>
                  <a:pt x="245619" y="97916"/>
                  <a:pt x="242062" y="97916"/>
                </a:cubicBezTo>
                <a:cubicBezTo>
                  <a:pt x="239395" y="97916"/>
                  <a:pt x="235839" y="98678"/>
                  <a:pt x="231521" y="100329"/>
                </a:cubicBezTo>
                <a:lnTo>
                  <a:pt x="229489" y="94741"/>
                </a:lnTo>
                <a:lnTo>
                  <a:pt x="278385" y="75057"/>
                </a:lnTo>
                <a:lnTo>
                  <a:pt x="284988" y="75057"/>
                </a:lnTo>
                <a:lnTo>
                  <a:pt x="284988" y="112140"/>
                </a:lnTo>
                <a:cubicBezTo>
                  <a:pt x="293117" y="98171"/>
                  <a:pt x="301371" y="88391"/>
                  <a:pt x="309626" y="82803"/>
                </a:cubicBezTo>
                <a:cubicBezTo>
                  <a:pt x="317881" y="77089"/>
                  <a:pt x="326644" y="74295"/>
                  <a:pt x="335788" y="74295"/>
                </a:cubicBezTo>
                <a:close/>
                <a:moveTo>
                  <a:pt x="906526" y="4775580"/>
                </a:moveTo>
                <a:moveTo>
                  <a:pt x="5443094" y="74167"/>
                </a:moveTo>
                <a:cubicBezTo>
                  <a:pt x="5460873" y="74167"/>
                  <a:pt x="5475479" y="80009"/>
                  <a:pt x="5486909" y="91821"/>
                </a:cubicBezTo>
                <a:cubicBezTo>
                  <a:pt x="5498338" y="103504"/>
                  <a:pt x="5504054" y="119126"/>
                  <a:pt x="5504054" y="138810"/>
                </a:cubicBezTo>
                <a:lnTo>
                  <a:pt x="5394325" y="138810"/>
                </a:lnTo>
                <a:cubicBezTo>
                  <a:pt x="5394198" y="162433"/>
                  <a:pt x="5399913" y="180847"/>
                  <a:pt x="5411471" y="194309"/>
                </a:cubicBezTo>
                <a:cubicBezTo>
                  <a:pt x="5423027" y="207771"/>
                  <a:pt x="5436617" y="214376"/>
                  <a:pt x="5452237" y="214376"/>
                </a:cubicBezTo>
                <a:cubicBezTo>
                  <a:pt x="5462651" y="214376"/>
                  <a:pt x="5471669" y="211582"/>
                  <a:pt x="5479416" y="205866"/>
                </a:cubicBezTo>
                <a:cubicBezTo>
                  <a:pt x="5487035" y="200152"/>
                  <a:pt x="5493512" y="190372"/>
                  <a:pt x="5498720" y="176402"/>
                </a:cubicBezTo>
                <a:lnTo>
                  <a:pt x="5504054" y="179959"/>
                </a:lnTo>
                <a:cubicBezTo>
                  <a:pt x="5501641" y="195707"/>
                  <a:pt x="5494656" y="210184"/>
                  <a:pt x="5482972" y="223139"/>
                </a:cubicBezTo>
                <a:cubicBezTo>
                  <a:pt x="5471287" y="236220"/>
                  <a:pt x="5456683" y="242696"/>
                  <a:pt x="5439030" y="242696"/>
                </a:cubicBezTo>
                <a:cubicBezTo>
                  <a:pt x="5419980" y="242696"/>
                  <a:pt x="5403723" y="235203"/>
                  <a:pt x="5390134" y="220471"/>
                </a:cubicBezTo>
                <a:cubicBezTo>
                  <a:pt x="5376546" y="205613"/>
                  <a:pt x="5369687" y="185546"/>
                  <a:pt x="5369687" y="160527"/>
                </a:cubicBezTo>
                <a:cubicBezTo>
                  <a:pt x="5369687" y="133350"/>
                  <a:pt x="5376672" y="112140"/>
                  <a:pt x="5390643" y="96901"/>
                </a:cubicBezTo>
                <a:cubicBezTo>
                  <a:pt x="5404485" y="81788"/>
                  <a:pt x="5422011" y="74167"/>
                  <a:pt x="5443094" y="74167"/>
                </a:cubicBezTo>
                <a:close/>
                <a:moveTo>
                  <a:pt x="906654" y="4775580"/>
                </a:moveTo>
                <a:moveTo>
                  <a:pt x="5005706" y="74167"/>
                </a:moveTo>
                <a:cubicBezTo>
                  <a:pt x="5023485" y="74167"/>
                  <a:pt x="5038091" y="80009"/>
                  <a:pt x="5049521" y="91821"/>
                </a:cubicBezTo>
                <a:cubicBezTo>
                  <a:pt x="5060950" y="103504"/>
                  <a:pt x="5066666" y="119126"/>
                  <a:pt x="5066666" y="138810"/>
                </a:cubicBezTo>
                <a:lnTo>
                  <a:pt x="4956937" y="138810"/>
                </a:lnTo>
                <a:cubicBezTo>
                  <a:pt x="4956810" y="162433"/>
                  <a:pt x="4962525" y="180847"/>
                  <a:pt x="4974083" y="194309"/>
                </a:cubicBezTo>
                <a:cubicBezTo>
                  <a:pt x="4985639" y="207771"/>
                  <a:pt x="4999229" y="214376"/>
                  <a:pt x="5014849" y="214376"/>
                </a:cubicBezTo>
                <a:cubicBezTo>
                  <a:pt x="5025263" y="214376"/>
                  <a:pt x="5034281" y="211582"/>
                  <a:pt x="5042027" y="205866"/>
                </a:cubicBezTo>
                <a:cubicBezTo>
                  <a:pt x="5049647" y="200152"/>
                  <a:pt x="5056124" y="190372"/>
                  <a:pt x="5061332" y="176402"/>
                </a:cubicBezTo>
                <a:lnTo>
                  <a:pt x="5066666" y="179959"/>
                </a:lnTo>
                <a:cubicBezTo>
                  <a:pt x="5064252" y="195707"/>
                  <a:pt x="5057268" y="210184"/>
                  <a:pt x="5045584" y="223139"/>
                </a:cubicBezTo>
                <a:cubicBezTo>
                  <a:pt x="5033899" y="236220"/>
                  <a:pt x="5019295" y="242696"/>
                  <a:pt x="5001642" y="242696"/>
                </a:cubicBezTo>
                <a:cubicBezTo>
                  <a:pt x="4982592" y="242696"/>
                  <a:pt x="4966335" y="235203"/>
                  <a:pt x="4952747" y="220471"/>
                </a:cubicBezTo>
                <a:cubicBezTo>
                  <a:pt x="4939158" y="205613"/>
                  <a:pt x="4932299" y="185546"/>
                  <a:pt x="4932299" y="160527"/>
                </a:cubicBezTo>
                <a:cubicBezTo>
                  <a:pt x="4932299" y="133350"/>
                  <a:pt x="4939284" y="112140"/>
                  <a:pt x="4953255" y="96901"/>
                </a:cubicBezTo>
                <a:cubicBezTo>
                  <a:pt x="4967097" y="81788"/>
                  <a:pt x="4984623" y="74167"/>
                  <a:pt x="5005706" y="74167"/>
                </a:cubicBezTo>
                <a:close/>
                <a:moveTo>
                  <a:pt x="906654" y="4775580"/>
                </a:moveTo>
                <a:moveTo>
                  <a:pt x="1671194" y="74167"/>
                </a:moveTo>
                <a:cubicBezTo>
                  <a:pt x="1688974" y="74167"/>
                  <a:pt x="1703579" y="80009"/>
                  <a:pt x="1715008" y="91821"/>
                </a:cubicBezTo>
                <a:cubicBezTo>
                  <a:pt x="1726438" y="103504"/>
                  <a:pt x="1732154" y="119126"/>
                  <a:pt x="1732154" y="138810"/>
                </a:cubicBezTo>
                <a:lnTo>
                  <a:pt x="1622425" y="138810"/>
                </a:lnTo>
                <a:cubicBezTo>
                  <a:pt x="1622299" y="162433"/>
                  <a:pt x="1628013" y="180847"/>
                  <a:pt x="1639570" y="194309"/>
                </a:cubicBezTo>
                <a:cubicBezTo>
                  <a:pt x="1651127" y="207771"/>
                  <a:pt x="1664717" y="214376"/>
                  <a:pt x="1680337" y="214376"/>
                </a:cubicBezTo>
                <a:cubicBezTo>
                  <a:pt x="1690751" y="214376"/>
                  <a:pt x="1699769" y="211582"/>
                  <a:pt x="1707516" y="205866"/>
                </a:cubicBezTo>
                <a:cubicBezTo>
                  <a:pt x="1715136" y="200152"/>
                  <a:pt x="1721612" y="190372"/>
                  <a:pt x="1726819" y="176402"/>
                </a:cubicBezTo>
                <a:lnTo>
                  <a:pt x="1732154" y="179959"/>
                </a:lnTo>
                <a:cubicBezTo>
                  <a:pt x="1729741" y="195707"/>
                  <a:pt x="1722756" y="210184"/>
                  <a:pt x="1711071" y="223139"/>
                </a:cubicBezTo>
                <a:cubicBezTo>
                  <a:pt x="1699387" y="236220"/>
                  <a:pt x="1684782" y="242696"/>
                  <a:pt x="1667130" y="242696"/>
                </a:cubicBezTo>
                <a:cubicBezTo>
                  <a:pt x="1648080" y="242696"/>
                  <a:pt x="1631824" y="235203"/>
                  <a:pt x="1618235" y="220471"/>
                </a:cubicBezTo>
                <a:cubicBezTo>
                  <a:pt x="1604645" y="205613"/>
                  <a:pt x="1597787" y="185546"/>
                  <a:pt x="1597787" y="160527"/>
                </a:cubicBezTo>
                <a:cubicBezTo>
                  <a:pt x="1597787" y="133350"/>
                  <a:pt x="1604773" y="112140"/>
                  <a:pt x="1618743" y="96901"/>
                </a:cubicBezTo>
                <a:cubicBezTo>
                  <a:pt x="1632586" y="81788"/>
                  <a:pt x="1650112" y="74167"/>
                  <a:pt x="1671194" y="74167"/>
                </a:cubicBezTo>
                <a:close/>
                <a:moveTo>
                  <a:pt x="906654" y="4775580"/>
                </a:moveTo>
                <a:moveTo>
                  <a:pt x="6084824" y="1904"/>
                </a:moveTo>
                <a:cubicBezTo>
                  <a:pt x="6092445" y="1904"/>
                  <a:pt x="6099175" y="9016"/>
                  <a:pt x="6105145" y="23367"/>
                </a:cubicBezTo>
                <a:cubicBezTo>
                  <a:pt x="6108447" y="31496"/>
                  <a:pt x="6112257" y="36448"/>
                  <a:pt x="6116701" y="38480"/>
                </a:cubicBezTo>
                <a:cubicBezTo>
                  <a:pt x="6121020" y="40513"/>
                  <a:pt x="6125210" y="41528"/>
                  <a:pt x="6129401" y="41528"/>
                </a:cubicBezTo>
                <a:cubicBezTo>
                  <a:pt x="6136641" y="41528"/>
                  <a:pt x="6142229" y="40004"/>
                  <a:pt x="6145911" y="36829"/>
                </a:cubicBezTo>
                <a:cubicBezTo>
                  <a:pt x="6149595" y="33782"/>
                  <a:pt x="6153023" y="28194"/>
                  <a:pt x="6156325" y="20065"/>
                </a:cubicBezTo>
                <a:cubicBezTo>
                  <a:pt x="6161151" y="8001"/>
                  <a:pt x="6167121" y="2032"/>
                  <a:pt x="6174106" y="2032"/>
                </a:cubicBezTo>
                <a:cubicBezTo>
                  <a:pt x="6177534" y="2032"/>
                  <a:pt x="6180583" y="3302"/>
                  <a:pt x="6182996" y="5715"/>
                </a:cubicBezTo>
                <a:cubicBezTo>
                  <a:pt x="6185409" y="8254"/>
                  <a:pt x="6186551" y="11302"/>
                  <a:pt x="6186551" y="14985"/>
                </a:cubicBezTo>
                <a:cubicBezTo>
                  <a:pt x="6186551" y="24002"/>
                  <a:pt x="6180836" y="32258"/>
                  <a:pt x="6169152" y="39877"/>
                </a:cubicBezTo>
                <a:cubicBezTo>
                  <a:pt x="6157469" y="47497"/>
                  <a:pt x="6144260" y="51308"/>
                  <a:pt x="6129783" y="51308"/>
                </a:cubicBezTo>
                <a:cubicBezTo>
                  <a:pt x="6110606" y="51308"/>
                  <a:pt x="6096382" y="47752"/>
                  <a:pt x="6086984" y="40894"/>
                </a:cubicBezTo>
                <a:cubicBezTo>
                  <a:pt x="6077585" y="33909"/>
                  <a:pt x="6072886" y="25400"/>
                  <a:pt x="6072886" y="15366"/>
                </a:cubicBezTo>
                <a:cubicBezTo>
                  <a:pt x="6072886" y="11302"/>
                  <a:pt x="6074030" y="8127"/>
                  <a:pt x="6076316" y="5588"/>
                </a:cubicBezTo>
                <a:cubicBezTo>
                  <a:pt x="6078474" y="3047"/>
                  <a:pt x="6081396" y="1904"/>
                  <a:pt x="6084824" y="1904"/>
                </a:cubicBezTo>
                <a:close/>
                <a:moveTo>
                  <a:pt x="978917" y="4775580"/>
                </a:moveTo>
                <a:moveTo>
                  <a:pt x="2130044" y="1904"/>
                </a:moveTo>
                <a:cubicBezTo>
                  <a:pt x="2137664" y="1904"/>
                  <a:pt x="2144395" y="9016"/>
                  <a:pt x="2150364" y="23367"/>
                </a:cubicBezTo>
                <a:cubicBezTo>
                  <a:pt x="2153667" y="31496"/>
                  <a:pt x="2157476" y="36448"/>
                  <a:pt x="2161921" y="38480"/>
                </a:cubicBezTo>
                <a:cubicBezTo>
                  <a:pt x="2166239" y="40513"/>
                  <a:pt x="2170431" y="41528"/>
                  <a:pt x="2174621" y="41528"/>
                </a:cubicBezTo>
                <a:cubicBezTo>
                  <a:pt x="2181861" y="41528"/>
                  <a:pt x="2187449" y="40004"/>
                  <a:pt x="2191131" y="36829"/>
                </a:cubicBezTo>
                <a:cubicBezTo>
                  <a:pt x="2194814" y="33782"/>
                  <a:pt x="2198244" y="28194"/>
                  <a:pt x="2201545" y="20065"/>
                </a:cubicBezTo>
                <a:cubicBezTo>
                  <a:pt x="2206371" y="8001"/>
                  <a:pt x="2212341" y="2032"/>
                  <a:pt x="2219325" y="2032"/>
                </a:cubicBezTo>
                <a:cubicBezTo>
                  <a:pt x="2222755" y="2032"/>
                  <a:pt x="2225802" y="3302"/>
                  <a:pt x="2228216" y="5715"/>
                </a:cubicBezTo>
                <a:cubicBezTo>
                  <a:pt x="2230629" y="8254"/>
                  <a:pt x="2231771" y="11302"/>
                  <a:pt x="2231771" y="14985"/>
                </a:cubicBezTo>
                <a:cubicBezTo>
                  <a:pt x="2231771" y="24002"/>
                  <a:pt x="2226056" y="32258"/>
                  <a:pt x="2214373" y="39877"/>
                </a:cubicBezTo>
                <a:cubicBezTo>
                  <a:pt x="2202688" y="47497"/>
                  <a:pt x="2189481" y="51308"/>
                  <a:pt x="2175002" y="51308"/>
                </a:cubicBezTo>
                <a:cubicBezTo>
                  <a:pt x="2155825" y="51308"/>
                  <a:pt x="2141601" y="47752"/>
                  <a:pt x="2132204" y="40894"/>
                </a:cubicBezTo>
                <a:cubicBezTo>
                  <a:pt x="2122806" y="33909"/>
                  <a:pt x="2118106" y="25400"/>
                  <a:pt x="2118106" y="15366"/>
                </a:cubicBezTo>
                <a:cubicBezTo>
                  <a:pt x="2118106" y="11302"/>
                  <a:pt x="2119250" y="8127"/>
                  <a:pt x="2121536" y="5588"/>
                </a:cubicBezTo>
                <a:cubicBezTo>
                  <a:pt x="2123694" y="3047"/>
                  <a:pt x="2126616" y="1904"/>
                  <a:pt x="2130044" y="1904"/>
                </a:cubicBezTo>
                <a:close/>
                <a:moveTo>
                  <a:pt x="978917" y="4775580"/>
                </a:moveTo>
                <a:moveTo>
                  <a:pt x="1191261" y="1904"/>
                </a:moveTo>
                <a:cubicBezTo>
                  <a:pt x="1198881" y="1904"/>
                  <a:pt x="1205612" y="9016"/>
                  <a:pt x="1211581" y="23367"/>
                </a:cubicBezTo>
                <a:cubicBezTo>
                  <a:pt x="1214882" y="31496"/>
                  <a:pt x="1218693" y="36448"/>
                  <a:pt x="1223137" y="38480"/>
                </a:cubicBezTo>
                <a:cubicBezTo>
                  <a:pt x="1227456" y="40513"/>
                  <a:pt x="1231646" y="41528"/>
                  <a:pt x="1235837" y="41528"/>
                </a:cubicBezTo>
                <a:cubicBezTo>
                  <a:pt x="1243076" y="41528"/>
                  <a:pt x="1248664" y="40004"/>
                  <a:pt x="1252348" y="36829"/>
                </a:cubicBezTo>
                <a:cubicBezTo>
                  <a:pt x="1256031" y="33782"/>
                  <a:pt x="1259460" y="28194"/>
                  <a:pt x="1262762" y="20065"/>
                </a:cubicBezTo>
                <a:cubicBezTo>
                  <a:pt x="1267587" y="8001"/>
                  <a:pt x="1273556" y="2032"/>
                  <a:pt x="1280542" y="2032"/>
                </a:cubicBezTo>
                <a:cubicBezTo>
                  <a:pt x="1283970" y="2032"/>
                  <a:pt x="1287019" y="3302"/>
                  <a:pt x="1289431" y="5715"/>
                </a:cubicBezTo>
                <a:cubicBezTo>
                  <a:pt x="1291844" y="8254"/>
                  <a:pt x="1292987" y="11302"/>
                  <a:pt x="1292987" y="14985"/>
                </a:cubicBezTo>
                <a:cubicBezTo>
                  <a:pt x="1292987" y="24002"/>
                  <a:pt x="1287273" y="32258"/>
                  <a:pt x="1275588" y="39877"/>
                </a:cubicBezTo>
                <a:cubicBezTo>
                  <a:pt x="1263905" y="47497"/>
                  <a:pt x="1250696" y="51308"/>
                  <a:pt x="1236219" y="51308"/>
                </a:cubicBezTo>
                <a:cubicBezTo>
                  <a:pt x="1217169" y="51308"/>
                  <a:pt x="1202818" y="47752"/>
                  <a:pt x="1193419" y="40894"/>
                </a:cubicBezTo>
                <a:cubicBezTo>
                  <a:pt x="1184021" y="33909"/>
                  <a:pt x="1179323" y="25400"/>
                  <a:pt x="1179323" y="15366"/>
                </a:cubicBezTo>
                <a:cubicBezTo>
                  <a:pt x="1179323" y="11302"/>
                  <a:pt x="1180466" y="8127"/>
                  <a:pt x="1182625" y="5588"/>
                </a:cubicBezTo>
                <a:cubicBezTo>
                  <a:pt x="1184911" y="3047"/>
                  <a:pt x="1187831" y="1904"/>
                  <a:pt x="1191261" y="1904"/>
                </a:cubicBezTo>
                <a:close/>
                <a:moveTo>
                  <a:pt x="978917" y="4775580"/>
                </a:moveTo>
                <a:moveTo>
                  <a:pt x="192406" y="0"/>
                </a:moveTo>
                <a:cubicBezTo>
                  <a:pt x="210312" y="0"/>
                  <a:pt x="219202" y="6222"/>
                  <a:pt x="219202" y="18669"/>
                </a:cubicBezTo>
                <a:cubicBezTo>
                  <a:pt x="219202" y="23114"/>
                  <a:pt x="217425" y="26923"/>
                  <a:pt x="213869" y="30098"/>
                </a:cubicBezTo>
                <a:cubicBezTo>
                  <a:pt x="210312" y="33401"/>
                  <a:pt x="206375" y="34925"/>
                  <a:pt x="201804" y="34925"/>
                </a:cubicBezTo>
                <a:cubicBezTo>
                  <a:pt x="198629" y="34925"/>
                  <a:pt x="193168" y="33146"/>
                  <a:pt x="185548" y="29464"/>
                </a:cubicBezTo>
                <a:cubicBezTo>
                  <a:pt x="178817" y="26034"/>
                  <a:pt x="174118" y="24384"/>
                  <a:pt x="171450" y="24384"/>
                </a:cubicBezTo>
                <a:cubicBezTo>
                  <a:pt x="167768" y="24384"/>
                  <a:pt x="164593" y="26289"/>
                  <a:pt x="161925" y="30226"/>
                </a:cubicBezTo>
                <a:cubicBezTo>
                  <a:pt x="159258" y="34035"/>
                  <a:pt x="155068" y="43941"/>
                  <a:pt x="149352" y="59816"/>
                </a:cubicBezTo>
                <a:cubicBezTo>
                  <a:pt x="138176" y="89408"/>
                  <a:pt x="124080" y="108203"/>
                  <a:pt x="106807" y="116077"/>
                </a:cubicBezTo>
                <a:cubicBezTo>
                  <a:pt x="117349" y="117983"/>
                  <a:pt x="131954" y="132334"/>
                  <a:pt x="150495" y="159258"/>
                </a:cubicBezTo>
                <a:cubicBezTo>
                  <a:pt x="170307" y="187833"/>
                  <a:pt x="184786" y="206883"/>
                  <a:pt x="194056" y="216534"/>
                </a:cubicBezTo>
                <a:cubicBezTo>
                  <a:pt x="203327" y="226059"/>
                  <a:pt x="215012" y="231140"/>
                  <a:pt x="229236" y="231394"/>
                </a:cubicBezTo>
                <a:lnTo>
                  <a:pt x="229236" y="237871"/>
                </a:lnTo>
                <a:lnTo>
                  <a:pt x="168530" y="237871"/>
                </a:lnTo>
                <a:cubicBezTo>
                  <a:pt x="161925" y="227329"/>
                  <a:pt x="148082" y="207517"/>
                  <a:pt x="126874" y="178308"/>
                </a:cubicBezTo>
                <a:cubicBezTo>
                  <a:pt x="105792" y="149097"/>
                  <a:pt x="92837" y="132969"/>
                  <a:pt x="88266" y="129794"/>
                </a:cubicBezTo>
                <a:cubicBezTo>
                  <a:pt x="83694" y="126491"/>
                  <a:pt x="76581" y="124967"/>
                  <a:pt x="67311" y="124840"/>
                </a:cubicBezTo>
                <a:lnTo>
                  <a:pt x="67311" y="195071"/>
                </a:lnTo>
                <a:cubicBezTo>
                  <a:pt x="67311" y="210439"/>
                  <a:pt x="69216" y="220345"/>
                  <a:pt x="73280" y="224535"/>
                </a:cubicBezTo>
                <a:cubicBezTo>
                  <a:pt x="77217" y="228600"/>
                  <a:pt x="86614" y="231013"/>
                  <a:pt x="101219" y="231394"/>
                </a:cubicBezTo>
                <a:lnTo>
                  <a:pt x="101219" y="237871"/>
                </a:lnTo>
                <a:lnTo>
                  <a:pt x="0" y="237871"/>
                </a:lnTo>
                <a:lnTo>
                  <a:pt x="0" y="231394"/>
                </a:lnTo>
                <a:cubicBezTo>
                  <a:pt x="14479" y="231013"/>
                  <a:pt x="23750" y="228727"/>
                  <a:pt x="27813" y="224535"/>
                </a:cubicBezTo>
                <a:cubicBezTo>
                  <a:pt x="31877" y="220471"/>
                  <a:pt x="34037" y="210565"/>
                  <a:pt x="34037" y="195071"/>
                </a:cubicBezTo>
                <a:lnTo>
                  <a:pt x="34037" y="45592"/>
                </a:lnTo>
                <a:cubicBezTo>
                  <a:pt x="34037" y="30098"/>
                  <a:pt x="32005" y="20192"/>
                  <a:pt x="27941" y="16128"/>
                </a:cubicBezTo>
                <a:cubicBezTo>
                  <a:pt x="23876" y="11938"/>
                  <a:pt x="14606" y="9652"/>
                  <a:pt x="0" y="9144"/>
                </a:cubicBezTo>
                <a:lnTo>
                  <a:pt x="0" y="2666"/>
                </a:lnTo>
                <a:lnTo>
                  <a:pt x="101219" y="2666"/>
                </a:lnTo>
                <a:lnTo>
                  <a:pt x="101219" y="9144"/>
                </a:lnTo>
                <a:cubicBezTo>
                  <a:pt x="86614" y="9652"/>
                  <a:pt x="77217" y="11938"/>
                  <a:pt x="73280" y="16128"/>
                </a:cubicBezTo>
                <a:cubicBezTo>
                  <a:pt x="69216" y="20192"/>
                  <a:pt x="67311" y="30098"/>
                  <a:pt x="67311" y="45592"/>
                </a:cubicBezTo>
                <a:lnTo>
                  <a:pt x="67311" y="111125"/>
                </a:lnTo>
                <a:cubicBezTo>
                  <a:pt x="79883" y="110997"/>
                  <a:pt x="88646" y="110109"/>
                  <a:pt x="93473" y="108584"/>
                </a:cubicBezTo>
                <a:cubicBezTo>
                  <a:pt x="98299" y="107060"/>
                  <a:pt x="103760" y="103504"/>
                  <a:pt x="109856" y="97916"/>
                </a:cubicBezTo>
                <a:cubicBezTo>
                  <a:pt x="115951" y="92328"/>
                  <a:pt x="120650" y="86359"/>
                  <a:pt x="124206" y="80009"/>
                </a:cubicBezTo>
                <a:cubicBezTo>
                  <a:pt x="127762" y="73533"/>
                  <a:pt x="132335" y="62991"/>
                  <a:pt x="137795" y="48386"/>
                </a:cubicBezTo>
                <a:cubicBezTo>
                  <a:pt x="143002" y="34544"/>
                  <a:pt x="147320" y="25019"/>
                  <a:pt x="150623" y="19684"/>
                </a:cubicBezTo>
                <a:cubicBezTo>
                  <a:pt x="153925" y="14223"/>
                  <a:pt x="159131" y="9652"/>
                  <a:pt x="166498" y="5715"/>
                </a:cubicBezTo>
                <a:cubicBezTo>
                  <a:pt x="173737" y="1904"/>
                  <a:pt x="182373" y="0"/>
                  <a:pt x="192406" y="0"/>
                </a:cubicBezTo>
                <a:close/>
                <a:moveTo>
                  <a:pt x="980821" y="4775580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8" name="Picture 148"/>
          <p:cNvPicPr>
            <a:picLocks noChangeAspect="0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110216" y="2036954"/>
            <a:ext cx="1506854" cy="301625"/>
          </a:xfrm>
          <a:prstGeom prst="rect">
            <a:avLst/>
          </a:prstGeom>
          <a:noFill/>
          <a:extLst/>
        </p:spPr>
      </p:pic>
      <p:sp>
        <p:nvSpPr>
          <p:cNvPr id="149" name="Freeform 149"/>
          <p:cNvSpPr/>
          <p:nvPr/>
        </p:nvSpPr>
        <p:spPr>
          <a:xfrm rot="0" flipH="0" flipV="0">
            <a:off x="10122916" y="2049654"/>
            <a:ext cx="1481454" cy="276225"/>
          </a:xfrm>
          <a:custGeom>
            <a:pathLst>
              <a:path w="1481454" h="276225">
                <a:moveTo>
                  <a:pt x="78613" y="180212"/>
                </a:moveTo>
                <a:lnTo>
                  <a:pt x="78613" y="241173"/>
                </a:lnTo>
                <a:cubicBezTo>
                  <a:pt x="78613" y="247395"/>
                  <a:pt x="79628" y="251841"/>
                  <a:pt x="81661" y="254381"/>
                </a:cubicBezTo>
                <a:cubicBezTo>
                  <a:pt x="83565" y="257048"/>
                  <a:pt x="87884" y="258318"/>
                  <a:pt x="94488" y="258318"/>
                </a:cubicBezTo>
                <a:cubicBezTo>
                  <a:pt x="105664" y="258318"/>
                  <a:pt x="115189" y="254381"/>
                  <a:pt x="122936" y="246506"/>
                </a:cubicBezTo>
                <a:cubicBezTo>
                  <a:pt x="130810" y="238760"/>
                  <a:pt x="134619" y="228854"/>
                  <a:pt x="134619" y="216788"/>
                </a:cubicBezTo>
                <a:cubicBezTo>
                  <a:pt x="134619" y="204088"/>
                  <a:pt x="130302" y="194818"/>
                  <a:pt x="121665" y="188975"/>
                </a:cubicBezTo>
                <a:cubicBezTo>
                  <a:pt x="113029" y="183133"/>
                  <a:pt x="98678" y="180212"/>
                  <a:pt x="78613" y="180212"/>
                </a:cubicBezTo>
                <a:close/>
                <a:moveTo>
                  <a:pt x="-5494782" y="4808346"/>
                </a:moveTo>
                <a:moveTo>
                  <a:pt x="78613" y="97408"/>
                </a:moveTo>
                <a:lnTo>
                  <a:pt x="78613" y="167639"/>
                </a:lnTo>
                <a:cubicBezTo>
                  <a:pt x="110109" y="166750"/>
                  <a:pt x="125984" y="155067"/>
                  <a:pt x="125984" y="132461"/>
                </a:cubicBezTo>
                <a:cubicBezTo>
                  <a:pt x="125984" y="109474"/>
                  <a:pt x="110109" y="97789"/>
                  <a:pt x="78613" y="97408"/>
                </a:cubicBezTo>
                <a:close/>
                <a:moveTo>
                  <a:pt x="-5411978" y="4808346"/>
                </a:moveTo>
                <a:moveTo>
                  <a:pt x="1159002" y="93344"/>
                </a:moveTo>
                <a:cubicBezTo>
                  <a:pt x="1152143" y="93344"/>
                  <a:pt x="1146428" y="95885"/>
                  <a:pt x="1141602" y="100964"/>
                </a:cubicBezTo>
                <a:cubicBezTo>
                  <a:pt x="1136777" y="106171"/>
                  <a:pt x="1133602" y="116205"/>
                  <a:pt x="1132077" y="131191"/>
                </a:cubicBezTo>
                <a:cubicBezTo>
                  <a:pt x="1130553" y="146304"/>
                  <a:pt x="1129791" y="167131"/>
                  <a:pt x="1129791" y="193929"/>
                </a:cubicBezTo>
                <a:cubicBezTo>
                  <a:pt x="1129791" y="208025"/>
                  <a:pt x="1130680" y="221361"/>
                  <a:pt x="1132586" y="233680"/>
                </a:cubicBezTo>
                <a:cubicBezTo>
                  <a:pt x="1133982" y="243077"/>
                  <a:pt x="1137157" y="250189"/>
                  <a:pt x="1141856" y="255143"/>
                </a:cubicBezTo>
                <a:cubicBezTo>
                  <a:pt x="1146682" y="259968"/>
                  <a:pt x="1152016" y="262508"/>
                  <a:pt x="1158113" y="262508"/>
                </a:cubicBezTo>
                <a:cubicBezTo>
                  <a:pt x="1164081" y="262508"/>
                  <a:pt x="1169035" y="260857"/>
                  <a:pt x="1173099" y="257429"/>
                </a:cubicBezTo>
                <a:cubicBezTo>
                  <a:pt x="1178178" y="252983"/>
                  <a:pt x="1181735" y="246633"/>
                  <a:pt x="1183386" y="238632"/>
                </a:cubicBezTo>
                <a:cubicBezTo>
                  <a:pt x="1186052" y="226060"/>
                  <a:pt x="1187323" y="200660"/>
                  <a:pt x="1187323" y="162306"/>
                </a:cubicBezTo>
                <a:cubicBezTo>
                  <a:pt x="1187323" y="139826"/>
                  <a:pt x="1186052" y="124332"/>
                  <a:pt x="1183640" y="115950"/>
                </a:cubicBezTo>
                <a:cubicBezTo>
                  <a:pt x="1181100" y="107568"/>
                  <a:pt x="1177416" y="101345"/>
                  <a:pt x="1172464" y="97536"/>
                </a:cubicBezTo>
                <a:cubicBezTo>
                  <a:pt x="1169035" y="94742"/>
                  <a:pt x="1164463" y="93344"/>
                  <a:pt x="1159002" y="93344"/>
                </a:cubicBezTo>
                <a:close/>
                <a:moveTo>
                  <a:pt x="-5407914" y="4808346"/>
                </a:moveTo>
                <a:moveTo>
                  <a:pt x="304038" y="93344"/>
                </a:moveTo>
                <a:cubicBezTo>
                  <a:pt x="297179" y="93344"/>
                  <a:pt x="291465" y="95885"/>
                  <a:pt x="286639" y="100964"/>
                </a:cubicBezTo>
                <a:cubicBezTo>
                  <a:pt x="281813" y="106171"/>
                  <a:pt x="278638" y="116205"/>
                  <a:pt x="277114" y="131191"/>
                </a:cubicBezTo>
                <a:cubicBezTo>
                  <a:pt x="275590" y="146304"/>
                  <a:pt x="274827" y="167131"/>
                  <a:pt x="274827" y="193929"/>
                </a:cubicBezTo>
                <a:cubicBezTo>
                  <a:pt x="274827" y="208025"/>
                  <a:pt x="275716" y="221361"/>
                  <a:pt x="277622" y="233680"/>
                </a:cubicBezTo>
                <a:cubicBezTo>
                  <a:pt x="279018" y="243077"/>
                  <a:pt x="282193" y="250189"/>
                  <a:pt x="286892" y="255143"/>
                </a:cubicBezTo>
                <a:cubicBezTo>
                  <a:pt x="291718" y="259968"/>
                  <a:pt x="297052" y="262508"/>
                  <a:pt x="303149" y="262508"/>
                </a:cubicBezTo>
                <a:cubicBezTo>
                  <a:pt x="309117" y="262508"/>
                  <a:pt x="314070" y="260857"/>
                  <a:pt x="318135" y="257429"/>
                </a:cubicBezTo>
                <a:cubicBezTo>
                  <a:pt x="323215" y="252983"/>
                  <a:pt x="326770" y="246633"/>
                  <a:pt x="328422" y="238632"/>
                </a:cubicBezTo>
                <a:cubicBezTo>
                  <a:pt x="331089" y="226060"/>
                  <a:pt x="332359" y="200660"/>
                  <a:pt x="332359" y="162306"/>
                </a:cubicBezTo>
                <a:cubicBezTo>
                  <a:pt x="332359" y="139826"/>
                  <a:pt x="331089" y="124332"/>
                  <a:pt x="328676" y="115950"/>
                </a:cubicBezTo>
                <a:cubicBezTo>
                  <a:pt x="326136" y="107568"/>
                  <a:pt x="322452" y="101345"/>
                  <a:pt x="317500" y="97536"/>
                </a:cubicBezTo>
                <a:cubicBezTo>
                  <a:pt x="314070" y="94742"/>
                  <a:pt x="309499" y="93344"/>
                  <a:pt x="304038" y="93344"/>
                </a:cubicBezTo>
                <a:close/>
                <a:moveTo>
                  <a:pt x="-5407914" y="4808346"/>
                </a:moveTo>
                <a:moveTo>
                  <a:pt x="502792" y="92201"/>
                </a:moveTo>
                <a:cubicBezTo>
                  <a:pt x="495935" y="92201"/>
                  <a:pt x="490347" y="95504"/>
                  <a:pt x="485902" y="102362"/>
                </a:cubicBezTo>
                <a:cubicBezTo>
                  <a:pt x="478154" y="114045"/>
                  <a:pt x="474217" y="130301"/>
                  <a:pt x="474217" y="150749"/>
                </a:cubicBezTo>
                <a:lnTo>
                  <a:pt x="474217" y="157733"/>
                </a:lnTo>
                <a:lnTo>
                  <a:pt x="528319" y="157733"/>
                </a:lnTo>
                <a:cubicBezTo>
                  <a:pt x="528319" y="136398"/>
                  <a:pt x="527177" y="121793"/>
                  <a:pt x="524764" y="113792"/>
                </a:cubicBezTo>
                <a:cubicBezTo>
                  <a:pt x="522477" y="105918"/>
                  <a:pt x="518922" y="99821"/>
                  <a:pt x="513968" y="95757"/>
                </a:cubicBezTo>
                <a:cubicBezTo>
                  <a:pt x="511175" y="93344"/>
                  <a:pt x="507491" y="92201"/>
                  <a:pt x="502792" y="92201"/>
                </a:cubicBezTo>
                <a:close/>
                <a:moveTo>
                  <a:pt x="-5406771" y="4808346"/>
                </a:moveTo>
                <a:moveTo>
                  <a:pt x="1274952" y="84836"/>
                </a:moveTo>
                <a:lnTo>
                  <a:pt x="1369567" y="84836"/>
                </a:lnTo>
                <a:lnTo>
                  <a:pt x="1369567" y="92201"/>
                </a:lnTo>
                <a:cubicBezTo>
                  <a:pt x="1362582" y="92456"/>
                  <a:pt x="1357884" y="94487"/>
                  <a:pt x="1355343" y="98170"/>
                </a:cubicBezTo>
                <a:cubicBezTo>
                  <a:pt x="1352803" y="101854"/>
                  <a:pt x="1351406" y="109093"/>
                  <a:pt x="1351406" y="120014"/>
                </a:cubicBezTo>
                <a:lnTo>
                  <a:pt x="1351406" y="210566"/>
                </a:lnTo>
                <a:lnTo>
                  <a:pt x="1404747" y="118363"/>
                </a:lnTo>
                <a:cubicBezTo>
                  <a:pt x="1404619" y="108585"/>
                  <a:pt x="1403095" y="101726"/>
                  <a:pt x="1400302" y="97917"/>
                </a:cubicBezTo>
                <a:cubicBezTo>
                  <a:pt x="1397507" y="94106"/>
                  <a:pt x="1393063" y="92201"/>
                  <a:pt x="1386840" y="92201"/>
                </a:cubicBezTo>
                <a:lnTo>
                  <a:pt x="1386840" y="84836"/>
                </a:lnTo>
                <a:lnTo>
                  <a:pt x="1481454" y="84836"/>
                </a:lnTo>
                <a:lnTo>
                  <a:pt x="1481454" y="92201"/>
                </a:lnTo>
                <a:cubicBezTo>
                  <a:pt x="1474215" y="92329"/>
                  <a:pt x="1468881" y="94106"/>
                  <a:pt x="1465452" y="97536"/>
                </a:cubicBezTo>
                <a:cubicBezTo>
                  <a:pt x="1462024" y="100964"/>
                  <a:pt x="1460373" y="107568"/>
                  <a:pt x="1460373" y="117475"/>
                </a:cubicBezTo>
                <a:lnTo>
                  <a:pt x="1460373" y="235585"/>
                </a:lnTo>
                <a:cubicBezTo>
                  <a:pt x="1460373" y="246633"/>
                  <a:pt x="1461897" y="254000"/>
                  <a:pt x="1464944" y="257682"/>
                </a:cubicBezTo>
                <a:cubicBezTo>
                  <a:pt x="1468119" y="261366"/>
                  <a:pt x="1473580" y="263270"/>
                  <a:pt x="1481454" y="263270"/>
                </a:cubicBezTo>
                <a:lnTo>
                  <a:pt x="1481454" y="270637"/>
                </a:lnTo>
                <a:lnTo>
                  <a:pt x="1386840" y="270637"/>
                </a:lnTo>
                <a:lnTo>
                  <a:pt x="1386840" y="263270"/>
                </a:lnTo>
                <a:cubicBezTo>
                  <a:pt x="1398777" y="263270"/>
                  <a:pt x="1404747" y="254381"/>
                  <a:pt x="1404747" y="236600"/>
                </a:cubicBezTo>
                <a:lnTo>
                  <a:pt x="1404747" y="145668"/>
                </a:lnTo>
                <a:lnTo>
                  <a:pt x="1351406" y="236600"/>
                </a:lnTo>
                <a:cubicBezTo>
                  <a:pt x="1351534" y="254000"/>
                  <a:pt x="1357629" y="262889"/>
                  <a:pt x="1369567" y="263270"/>
                </a:cubicBezTo>
                <a:lnTo>
                  <a:pt x="1369567" y="270637"/>
                </a:lnTo>
                <a:lnTo>
                  <a:pt x="1274952" y="270637"/>
                </a:lnTo>
                <a:lnTo>
                  <a:pt x="1274952" y="263270"/>
                </a:lnTo>
                <a:cubicBezTo>
                  <a:pt x="1282445" y="263270"/>
                  <a:pt x="1287906" y="261112"/>
                  <a:pt x="1291081" y="256920"/>
                </a:cubicBezTo>
                <a:cubicBezTo>
                  <a:pt x="1294256" y="252602"/>
                  <a:pt x="1295780" y="245237"/>
                  <a:pt x="1295780" y="234695"/>
                </a:cubicBezTo>
                <a:lnTo>
                  <a:pt x="1295780" y="120014"/>
                </a:lnTo>
                <a:cubicBezTo>
                  <a:pt x="1295780" y="101473"/>
                  <a:pt x="1288923" y="92201"/>
                  <a:pt x="1274952" y="92201"/>
                </a:cubicBezTo>
                <a:close/>
                <a:moveTo>
                  <a:pt x="-5399406" y="4808346"/>
                </a:moveTo>
                <a:moveTo>
                  <a:pt x="836040" y="84836"/>
                </a:moveTo>
                <a:lnTo>
                  <a:pt x="930655" y="84836"/>
                </a:lnTo>
                <a:lnTo>
                  <a:pt x="930655" y="92201"/>
                </a:lnTo>
                <a:cubicBezTo>
                  <a:pt x="924052" y="92456"/>
                  <a:pt x="919352" y="94233"/>
                  <a:pt x="916559" y="97408"/>
                </a:cubicBezTo>
                <a:cubicBezTo>
                  <a:pt x="913891" y="100583"/>
                  <a:pt x="912494" y="107695"/>
                  <a:pt x="912494" y="118999"/>
                </a:cubicBezTo>
                <a:lnTo>
                  <a:pt x="912494" y="168020"/>
                </a:lnTo>
                <a:lnTo>
                  <a:pt x="965835" y="168020"/>
                </a:lnTo>
                <a:lnTo>
                  <a:pt x="965835" y="118999"/>
                </a:lnTo>
                <a:cubicBezTo>
                  <a:pt x="965835" y="109727"/>
                  <a:pt x="964818" y="102996"/>
                  <a:pt x="962787" y="98679"/>
                </a:cubicBezTo>
                <a:cubicBezTo>
                  <a:pt x="960881" y="94361"/>
                  <a:pt x="955802" y="92201"/>
                  <a:pt x="947927" y="92201"/>
                </a:cubicBezTo>
                <a:lnTo>
                  <a:pt x="947927" y="84836"/>
                </a:lnTo>
                <a:lnTo>
                  <a:pt x="1042289" y="84836"/>
                </a:lnTo>
                <a:lnTo>
                  <a:pt x="1042289" y="92201"/>
                </a:lnTo>
                <a:cubicBezTo>
                  <a:pt x="1034541" y="92201"/>
                  <a:pt x="1029207" y="94106"/>
                  <a:pt x="1026032" y="97789"/>
                </a:cubicBezTo>
                <a:cubicBezTo>
                  <a:pt x="1022985" y="101600"/>
                  <a:pt x="1021461" y="107950"/>
                  <a:pt x="1021461" y="116839"/>
                </a:cubicBezTo>
                <a:lnTo>
                  <a:pt x="1021461" y="235076"/>
                </a:lnTo>
                <a:cubicBezTo>
                  <a:pt x="1021461" y="246633"/>
                  <a:pt x="1022985" y="254254"/>
                  <a:pt x="1026032" y="257682"/>
                </a:cubicBezTo>
                <a:cubicBezTo>
                  <a:pt x="1029080" y="261112"/>
                  <a:pt x="1034415" y="263017"/>
                  <a:pt x="1042289" y="263270"/>
                </a:cubicBezTo>
                <a:lnTo>
                  <a:pt x="1042289" y="270637"/>
                </a:lnTo>
                <a:lnTo>
                  <a:pt x="947927" y="270637"/>
                </a:lnTo>
                <a:lnTo>
                  <a:pt x="947927" y="263270"/>
                </a:lnTo>
                <a:cubicBezTo>
                  <a:pt x="954531" y="263143"/>
                  <a:pt x="959103" y="261619"/>
                  <a:pt x="961770" y="258571"/>
                </a:cubicBezTo>
                <a:cubicBezTo>
                  <a:pt x="964438" y="255650"/>
                  <a:pt x="965835" y="248157"/>
                  <a:pt x="965835" y="236474"/>
                </a:cubicBezTo>
                <a:lnTo>
                  <a:pt x="965835" y="180593"/>
                </a:lnTo>
                <a:lnTo>
                  <a:pt x="912494" y="180593"/>
                </a:lnTo>
                <a:lnTo>
                  <a:pt x="912494" y="235076"/>
                </a:lnTo>
                <a:cubicBezTo>
                  <a:pt x="912494" y="246887"/>
                  <a:pt x="913891" y="254507"/>
                  <a:pt x="916559" y="257937"/>
                </a:cubicBezTo>
                <a:cubicBezTo>
                  <a:pt x="919352" y="261493"/>
                  <a:pt x="924052" y="263270"/>
                  <a:pt x="930655" y="263270"/>
                </a:cubicBezTo>
                <a:lnTo>
                  <a:pt x="930655" y="270637"/>
                </a:lnTo>
                <a:lnTo>
                  <a:pt x="836040" y="270637"/>
                </a:lnTo>
                <a:lnTo>
                  <a:pt x="836040" y="263270"/>
                </a:lnTo>
                <a:cubicBezTo>
                  <a:pt x="843788" y="263270"/>
                  <a:pt x="849122" y="261238"/>
                  <a:pt x="852297" y="257429"/>
                </a:cubicBezTo>
                <a:cubicBezTo>
                  <a:pt x="855344" y="253492"/>
                  <a:pt x="856868" y="245999"/>
                  <a:pt x="856868" y="235076"/>
                </a:cubicBezTo>
                <a:lnTo>
                  <a:pt x="856868" y="121031"/>
                </a:lnTo>
                <a:cubicBezTo>
                  <a:pt x="856868" y="109346"/>
                  <a:pt x="855344" y="101600"/>
                  <a:pt x="852297" y="97789"/>
                </a:cubicBezTo>
                <a:cubicBezTo>
                  <a:pt x="849249" y="94106"/>
                  <a:pt x="843915" y="92201"/>
                  <a:pt x="836040" y="92201"/>
                </a:cubicBezTo>
                <a:close/>
                <a:moveTo>
                  <a:pt x="-5399406" y="4808346"/>
                </a:moveTo>
                <a:moveTo>
                  <a:pt x="601344" y="84836"/>
                </a:moveTo>
                <a:lnTo>
                  <a:pt x="695960" y="84836"/>
                </a:lnTo>
                <a:lnTo>
                  <a:pt x="695960" y="92201"/>
                </a:lnTo>
                <a:cubicBezTo>
                  <a:pt x="689355" y="92456"/>
                  <a:pt x="684656" y="94233"/>
                  <a:pt x="681863" y="97408"/>
                </a:cubicBezTo>
                <a:cubicBezTo>
                  <a:pt x="679195" y="100583"/>
                  <a:pt x="677799" y="107695"/>
                  <a:pt x="677799" y="118999"/>
                </a:cubicBezTo>
                <a:lnTo>
                  <a:pt x="677799" y="168020"/>
                </a:lnTo>
                <a:lnTo>
                  <a:pt x="731139" y="168020"/>
                </a:lnTo>
                <a:lnTo>
                  <a:pt x="731139" y="118999"/>
                </a:lnTo>
                <a:cubicBezTo>
                  <a:pt x="731139" y="109727"/>
                  <a:pt x="730123" y="102996"/>
                  <a:pt x="728090" y="98679"/>
                </a:cubicBezTo>
                <a:cubicBezTo>
                  <a:pt x="726186" y="94361"/>
                  <a:pt x="721105" y="92201"/>
                  <a:pt x="713231" y="92201"/>
                </a:cubicBezTo>
                <a:lnTo>
                  <a:pt x="713231" y="84836"/>
                </a:lnTo>
                <a:lnTo>
                  <a:pt x="807592" y="84836"/>
                </a:lnTo>
                <a:lnTo>
                  <a:pt x="807592" y="92201"/>
                </a:lnTo>
                <a:cubicBezTo>
                  <a:pt x="799845" y="92201"/>
                  <a:pt x="794512" y="94106"/>
                  <a:pt x="791337" y="97789"/>
                </a:cubicBezTo>
                <a:cubicBezTo>
                  <a:pt x="788289" y="101600"/>
                  <a:pt x="786765" y="107950"/>
                  <a:pt x="786765" y="116839"/>
                </a:cubicBezTo>
                <a:lnTo>
                  <a:pt x="786765" y="235076"/>
                </a:lnTo>
                <a:cubicBezTo>
                  <a:pt x="786765" y="246633"/>
                  <a:pt x="788289" y="254254"/>
                  <a:pt x="791337" y="257682"/>
                </a:cubicBezTo>
                <a:cubicBezTo>
                  <a:pt x="794385" y="261112"/>
                  <a:pt x="799718" y="263017"/>
                  <a:pt x="807592" y="263270"/>
                </a:cubicBezTo>
                <a:lnTo>
                  <a:pt x="807592" y="270637"/>
                </a:lnTo>
                <a:lnTo>
                  <a:pt x="713231" y="270637"/>
                </a:lnTo>
                <a:lnTo>
                  <a:pt x="713231" y="263270"/>
                </a:lnTo>
                <a:cubicBezTo>
                  <a:pt x="719836" y="263143"/>
                  <a:pt x="724407" y="261619"/>
                  <a:pt x="727075" y="258571"/>
                </a:cubicBezTo>
                <a:cubicBezTo>
                  <a:pt x="729741" y="255650"/>
                  <a:pt x="731139" y="248157"/>
                  <a:pt x="731139" y="236474"/>
                </a:cubicBezTo>
                <a:lnTo>
                  <a:pt x="731139" y="180593"/>
                </a:lnTo>
                <a:lnTo>
                  <a:pt x="677799" y="180593"/>
                </a:lnTo>
                <a:lnTo>
                  <a:pt x="677799" y="235076"/>
                </a:lnTo>
                <a:cubicBezTo>
                  <a:pt x="677799" y="246887"/>
                  <a:pt x="679195" y="254507"/>
                  <a:pt x="681863" y="257937"/>
                </a:cubicBezTo>
                <a:cubicBezTo>
                  <a:pt x="684656" y="261493"/>
                  <a:pt x="689355" y="263270"/>
                  <a:pt x="695960" y="263270"/>
                </a:cubicBezTo>
                <a:lnTo>
                  <a:pt x="695960" y="270637"/>
                </a:lnTo>
                <a:lnTo>
                  <a:pt x="601344" y="270637"/>
                </a:lnTo>
                <a:lnTo>
                  <a:pt x="601344" y="263270"/>
                </a:lnTo>
                <a:cubicBezTo>
                  <a:pt x="609091" y="263270"/>
                  <a:pt x="614426" y="261238"/>
                  <a:pt x="617601" y="257429"/>
                </a:cubicBezTo>
                <a:cubicBezTo>
                  <a:pt x="620649" y="253492"/>
                  <a:pt x="622173" y="245999"/>
                  <a:pt x="622173" y="235076"/>
                </a:cubicBezTo>
                <a:lnTo>
                  <a:pt x="622173" y="121031"/>
                </a:lnTo>
                <a:cubicBezTo>
                  <a:pt x="622173" y="109346"/>
                  <a:pt x="620649" y="101600"/>
                  <a:pt x="617601" y="97789"/>
                </a:cubicBezTo>
                <a:cubicBezTo>
                  <a:pt x="614552" y="94106"/>
                  <a:pt x="609218" y="92201"/>
                  <a:pt x="601344" y="92201"/>
                </a:cubicBezTo>
                <a:close/>
                <a:moveTo>
                  <a:pt x="-5399406" y="4808346"/>
                </a:moveTo>
                <a:moveTo>
                  <a:pt x="0" y="84836"/>
                </a:moveTo>
                <a:lnTo>
                  <a:pt x="102489" y="84836"/>
                </a:lnTo>
                <a:cubicBezTo>
                  <a:pt x="123952" y="84836"/>
                  <a:pt x="141477" y="88645"/>
                  <a:pt x="155193" y="96519"/>
                </a:cubicBezTo>
                <a:cubicBezTo>
                  <a:pt x="168782" y="104267"/>
                  <a:pt x="175640" y="115696"/>
                  <a:pt x="175640" y="130937"/>
                </a:cubicBezTo>
                <a:cubicBezTo>
                  <a:pt x="175640" y="151511"/>
                  <a:pt x="161416" y="165354"/>
                  <a:pt x="133095" y="172466"/>
                </a:cubicBezTo>
                <a:cubicBezTo>
                  <a:pt x="171323" y="176911"/>
                  <a:pt x="190500" y="193039"/>
                  <a:pt x="190500" y="220599"/>
                </a:cubicBezTo>
                <a:cubicBezTo>
                  <a:pt x="190500" y="237236"/>
                  <a:pt x="182752" y="249681"/>
                  <a:pt x="167259" y="258063"/>
                </a:cubicBezTo>
                <a:cubicBezTo>
                  <a:pt x="151765" y="266445"/>
                  <a:pt x="130555" y="270637"/>
                  <a:pt x="103504" y="270637"/>
                </a:cubicBezTo>
                <a:lnTo>
                  <a:pt x="0" y="270637"/>
                </a:lnTo>
                <a:lnTo>
                  <a:pt x="0" y="263270"/>
                </a:lnTo>
                <a:cubicBezTo>
                  <a:pt x="9143" y="262381"/>
                  <a:pt x="14731" y="260223"/>
                  <a:pt x="16890" y="256920"/>
                </a:cubicBezTo>
                <a:cubicBezTo>
                  <a:pt x="19177" y="253618"/>
                  <a:pt x="20192" y="247142"/>
                  <a:pt x="20192" y="237362"/>
                </a:cubicBezTo>
                <a:lnTo>
                  <a:pt x="20192" y="126745"/>
                </a:lnTo>
                <a:cubicBezTo>
                  <a:pt x="20192" y="111760"/>
                  <a:pt x="19050" y="102488"/>
                  <a:pt x="16510" y="98679"/>
                </a:cubicBezTo>
                <a:cubicBezTo>
                  <a:pt x="14097" y="94995"/>
                  <a:pt x="8636" y="92837"/>
                  <a:pt x="0" y="92201"/>
                </a:cubicBezTo>
                <a:close/>
                <a:moveTo>
                  <a:pt x="-5399406" y="4808346"/>
                </a:moveTo>
                <a:moveTo>
                  <a:pt x="1158113" y="79248"/>
                </a:moveTo>
                <a:cubicBezTo>
                  <a:pt x="1174368" y="79248"/>
                  <a:pt x="1189354" y="83438"/>
                  <a:pt x="1203325" y="91820"/>
                </a:cubicBezTo>
                <a:cubicBezTo>
                  <a:pt x="1217167" y="100075"/>
                  <a:pt x="1227709" y="112013"/>
                  <a:pt x="1234948" y="127381"/>
                </a:cubicBezTo>
                <a:cubicBezTo>
                  <a:pt x="1242187" y="142748"/>
                  <a:pt x="1245742" y="159512"/>
                  <a:pt x="1245742" y="177800"/>
                </a:cubicBezTo>
                <a:cubicBezTo>
                  <a:pt x="1245742" y="204216"/>
                  <a:pt x="1239139" y="226187"/>
                  <a:pt x="1225677" y="243967"/>
                </a:cubicBezTo>
                <a:cubicBezTo>
                  <a:pt x="1209548" y="265430"/>
                  <a:pt x="1187195" y="276225"/>
                  <a:pt x="1158748" y="276225"/>
                </a:cubicBezTo>
                <a:cubicBezTo>
                  <a:pt x="1130807" y="276225"/>
                  <a:pt x="1109344" y="266318"/>
                  <a:pt x="1094231" y="246761"/>
                </a:cubicBezTo>
                <a:cubicBezTo>
                  <a:pt x="1079118" y="227202"/>
                  <a:pt x="1071499" y="204469"/>
                  <a:pt x="1071499" y="178562"/>
                </a:cubicBezTo>
                <a:cubicBezTo>
                  <a:pt x="1071499" y="152018"/>
                  <a:pt x="1079245" y="128777"/>
                  <a:pt x="1094740" y="108966"/>
                </a:cubicBezTo>
                <a:cubicBezTo>
                  <a:pt x="1110106" y="89154"/>
                  <a:pt x="1131315" y="79248"/>
                  <a:pt x="1158113" y="79248"/>
                </a:cubicBezTo>
                <a:close/>
                <a:moveTo>
                  <a:pt x="-5393818" y="4808346"/>
                </a:moveTo>
                <a:moveTo>
                  <a:pt x="505840" y="79248"/>
                </a:moveTo>
                <a:cubicBezTo>
                  <a:pt x="524637" y="79248"/>
                  <a:pt x="541019" y="86994"/>
                  <a:pt x="554863" y="102362"/>
                </a:cubicBezTo>
                <a:cubicBezTo>
                  <a:pt x="568705" y="117856"/>
                  <a:pt x="576072" y="140716"/>
                  <a:pt x="577215" y="171068"/>
                </a:cubicBezTo>
                <a:lnTo>
                  <a:pt x="475234" y="171068"/>
                </a:lnTo>
                <a:cubicBezTo>
                  <a:pt x="476377" y="195706"/>
                  <a:pt x="482980" y="215137"/>
                  <a:pt x="494918" y="229488"/>
                </a:cubicBezTo>
                <a:cubicBezTo>
                  <a:pt x="504063" y="240411"/>
                  <a:pt x="514985" y="245999"/>
                  <a:pt x="527939" y="245999"/>
                </a:cubicBezTo>
                <a:cubicBezTo>
                  <a:pt x="535813" y="245999"/>
                  <a:pt x="543052" y="243712"/>
                  <a:pt x="549528" y="239268"/>
                </a:cubicBezTo>
                <a:cubicBezTo>
                  <a:pt x="556005" y="234823"/>
                  <a:pt x="562990" y="226949"/>
                  <a:pt x="570356" y="215392"/>
                </a:cubicBezTo>
                <a:lnTo>
                  <a:pt x="577215" y="219710"/>
                </a:lnTo>
                <a:cubicBezTo>
                  <a:pt x="567054" y="240283"/>
                  <a:pt x="556005" y="254762"/>
                  <a:pt x="543814" y="263398"/>
                </a:cubicBezTo>
                <a:cubicBezTo>
                  <a:pt x="531622" y="271906"/>
                  <a:pt x="517525" y="276225"/>
                  <a:pt x="501395" y="276225"/>
                </a:cubicBezTo>
                <a:cubicBezTo>
                  <a:pt x="473964" y="276225"/>
                  <a:pt x="453009" y="265556"/>
                  <a:pt x="438912" y="244348"/>
                </a:cubicBezTo>
                <a:cubicBezTo>
                  <a:pt x="427481" y="227330"/>
                  <a:pt x="421766" y="206120"/>
                  <a:pt x="421766" y="180848"/>
                </a:cubicBezTo>
                <a:cubicBezTo>
                  <a:pt x="421766" y="149860"/>
                  <a:pt x="430149" y="125094"/>
                  <a:pt x="446913" y="106806"/>
                </a:cubicBezTo>
                <a:cubicBezTo>
                  <a:pt x="463677" y="88392"/>
                  <a:pt x="483362" y="79248"/>
                  <a:pt x="505840" y="79248"/>
                </a:cubicBezTo>
                <a:close/>
                <a:moveTo>
                  <a:pt x="-5393818" y="4808346"/>
                </a:moveTo>
                <a:moveTo>
                  <a:pt x="303149" y="79248"/>
                </a:moveTo>
                <a:cubicBezTo>
                  <a:pt x="319404" y="79248"/>
                  <a:pt x="334390" y="83438"/>
                  <a:pt x="348361" y="91820"/>
                </a:cubicBezTo>
                <a:cubicBezTo>
                  <a:pt x="362203" y="100075"/>
                  <a:pt x="372744" y="112013"/>
                  <a:pt x="379984" y="127381"/>
                </a:cubicBezTo>
                <a:cubicBezTo>
                  <a:pt x="387223" y="142748"/>
                  <a:pt x="390778" y="159512"/>
                  <a:pt x="390778" y="177800"/>
                </a:cubicBezTo>
                <a:cubicBezTo>
                  <a:pt x="390778" y="204216"/>
                  <a:pt x="384175" y="226187"/>
                  <a:pt x="370713" y="243967"/>
                </a:cubicBezTo>
                <a:cubicBezTo>
                  <a:pt x="354584" y="265430"/>
                  <a:pt x="332231" y="276225"/>
                  <a:pt x="303784" y="276225"/>
                </a:cubicBezTo>
                <a:cubicBezTo>
                  <a:pt x="275843" y="276225"/>
                  <a:pt x="254380" y="266318"/>
                  <a:pt x="239267" y="246761"/>
                </a:cubicBezTo>
                <a:cubicBezTo>
                  <a:pt x="224154" y="227202"/>
                  <a:pt x="216535" y="204469"/>
                  <a:pt x="216535" y="178562"/>
                </a:cubicBezTo>
                <a:cubicBezTo>
                  <a:pt x="216535" y="152018"/>
                  <a:pt x="224281" y="128777"/>
                  <a:pt x="239776" y="108966"/>
                </a:cubicBezTo>
                <a:cubicBezTo>
                  <a:pt x="255142" y="89154"/>
                  <a:pt x="276352" y="79248"/>
                  <a:pt x="303149" y="79248"/>
                </a:cubicBezTo>
                <a:close/>
                <a:moveTo>
                  <a:pt x="-5393818" y="4808346"/>
                </a:moveTo>
                <a:moveTo>
                  <a:pt x="1326641" y="0"/>
                </a:moveTo>
                <a:cubicBezTo>
                  <a:pt x="1337055" y="0"/>
                  <a:pt x="1344802" y="8255"/>
                  <a:pt x="1349882" y="24637"/>
                </a:cubicBezTo>
                <a:cubicBezTo>
                  <a:pt x="1352168" y="32004"/>
                  <a:pt x="1355216" y="37211"/>
                  <a:pt x="1359153" y="40131"/>
                </a:cubicBezTo>
                <a:cubicBezTo>
                  <a:pt x="1362964" y="43052"/>
                  <a:pt x="1369060" y="44450"/>
                  <a:pt x="1377061" y="44450"/>
                </a:cubicBezTo>
                <a:cubicBezTo>
                  <a:pt x="1387982" y="44450"/>
                  <a:pt x="1394840" y="43052"/>
                  <a:pt x="1397889" y="40131"/>
                </a:cubicBezTo>
                <a:cubicBezTo>
                  <a:pt x="1400937" y="37211"/>
                  <a:pt x="1403603" y="32385"/>
                  <a:pt x="1405636" y="25654"/>
                </a:cubicBezTo>
                <a:cubicBezTo>
                  <a:pt x="1411097" y="8508"/>
                  <a:pt x="1419098" y="0"/>
                  <a:pt x="1429512" y="0"/>
                </a:cubicBezTo>
                <a:cubicBezTo>
                  <a:pt x="1434465" y="0"/>
                  <a:pt x="1438655" y="1650"/>
                  <a:pt x="1442085" y="5080"/>
                </a:cubicBezTo>
                <a:cubicBezTo>
                  <a:pt x="1445514" y="8381"/>
                  <a:pt x="1447165" y="13207"/>
                  <a:pt x="1447165" y="19304"/>
                </a:cubicBezTo>
                <a:cubicBezTo>
                  <a:pt x="1447165" y="30480"/>
                  <a:pt x="1441195" y="39496"/>
                  <a:pt x="1429130" y="46100"/>
                </a:cubicBezTo>
                <a:cubicBezTo>
                  <a:pt x="1417065" y="52705"/>
                  <a:pt x="1400555" y="56006"/>
                  <a:pt x="1379727" y="56006"/>
                </a:cubicBezTo>
                <a:cubicBezTo>
                  <a:pt x="1358518" y="56006"/>
                  <a:pt x="1341374" y="52705"/>
                  <a:pt x="1328547" y="46100"/>
                </a:cubicBezTo>
                <a:cubicBezTo>
                  <a:pt x="1315592" y="39496"/>
                  <a:pt x="1309115" y="30480"/>
                  <a:pt x="1309115" y="19304"/>
                </a:cubicBezTo>
                <a:cubicBezTo>
                  <a:pt x="1309115" y="13335"/>
                  <a:pt x="1310893" y="8636"/>
                  <a:pt x="1314323" y="5206"/>
                </a:cubicBezTo>
                <a:cubicBezTo>
                  <a:pt x="1317752" y="1777"/>
                  <a:pt x="1321815" y="0"/>
                  <a:pt x="1326641" y="0"/>
                </a:cubicBezTo>
                <a:close/>
                <a:moveTo>
                  <a:pt x="-5314570" y="4808346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 rot="0" flipH="0" flipV="0">
            <a:off x="10108438" y="2362963"/>
            <a:ext cx="1510284" cy="42672"/>
          </a:xfrm>
          <a:custGeom>
            <a:pathLst>
              <a:path w="1510284" h="42672">
                <a:moveTo>
                  <a:pt x="0" y="42672"/>
                </a:moveTo>
                <a:lnTo>
                  <a:pt x="1510284" y="42672"/>
                </a:lnTo>
                <a:lnTo>
                  <a:pt x="1510284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 rot="0" flipH="0" flipV="0">
            <a:off x="10108438" y="2362963"/>
            <a:ext cx="1510284" cy="42672"/>
          </a:xfrm>
          <a:custGeom>
            <a:pathLst>
              <a:path w="1510284" h="42672">
                <a:moveTo>
                  <a:pt x="0" y="42672"/>
                </a:moveTo>
                <a:lnTo>
                  <a:pt x="1510284" y="42672"/>
                </a:lnTo>
                <a:lnTo>
                  <a:pt x="1510284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2" name="Picture 152"/>
          <p:cNvPicPr>
            <a:picLocks noChangeAspect="0"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198239" y="2509012"/>
            <a:ext cx="3767073" cy="337311"/>
          </a:xfrm>
          <a:prstGeom prst="rect">
            <a:avLst/>
          </a:prstGeom>
          <a:noFill/>
          <a:extLst/>
        </p:spPr>
      </p:pic>
      <p:sp>
        <p:nvSpPr>
          <p:cNvPr id="153" name="Freeform 153"/>
          <p:cNvSpPr/>
          <p:nvPr/>
        </p:nvSpPr>
        <p:spPr>
          <a:xfrm rot="0" flipH="0" flipV="0">
            <a:off x="4210939" y="2521712"/>
            <a:ext cx="3741674" cy="311912"/>
          </a:xfrm>
          <a:custGeom>
            <a:pathLst>
              <a:path w="3741674" h="311912">
                <a:moveTo>
                  <a:pt x="2977261" y="159512"/>
                </a:moveTo>
                <a:cubicBezTo>
                  <a:pt x="2973451" y="159512"/>
                  <a:pt x="2969387" y="159640"/>
                  <a:pt x="2964942" y="159767"/>
                </a:cubicBezTo>
                <a:lnTo>
                  <a:pt x="2964942" y="221869"/>
                </a:lnTo>
                <a:cubicBezTo>
                  <a:pt x="2970783" y="223774"/>
                  <a:pt x="2977642" y="224663"/>
                  <a:pt x="2985642" y="224663"/>
                </a:cubicBezTo>
                <a:cubicBezTo>
                  <a:pt x="2999358" y="224663"/>
                  <a:pt x="3009645" y="221616"/>
                  <a:pt x="3016250" y="215647"/>
                </a:cubicBezTo>
                <a:cubicBezTo>
                  <a:pt x="3022980" y="209678"/>
                  <a:pt x="3026409" y="201930"/>
                  <a:pt x="3026409" y="192405"/>
                </a:cubicBezTo>
                <a:cubicBezTo>
                  <a:pt x="3026409" y="181737"/>
                  <a:pt x="3022092" y="173610"/>
                  <a:pt x="3013329" y="168022"/>
                </a:cubicBezTo>
                <a:cubicBezTo>
                  <a:pt x="3004692" y="162306"/>
                  <a:pt x="2992628" y="159512"/>
                  <a:pt x="2977261" y="159512"/>
                </a:cubicBezTo>
                <a:close/>
                <a:moveTo>
                  <a:pt x="-34163" y="4336288"/>
                </a:moveTo>
                <a:moveTo>
                  <a:pt x="88391" y="141224"/>
                </a:moveTo>
                <a:cubicBezTo>
                  <a:pt x="70993" y="148210"/>
                  <a:pt x="59689" y="153162"/>
                  <a:pt x="54609" y="155956"/>
                </a:cubicBezTo>
                <a:cubicBezTo>
                  <a:pt x="45465" y="161036"/>
                  <a:pt x="38989" y="166371"/>
                  <a:pt x="35051" y="171959"/>
                </a:cubicBezTo>
                <a:cubicBezTo>
                  <a:pt x="31114" y="177547"/>
                  <a:pt x="29209" y="183516"/>
                  <a:pt x="29209" y="190119"/>
                </a:cubicBezTo>
                <a:cubicBezTo>
                  <a:pt x="29209" y="198502"/>
                  <a:pt x="31622" y="205360"/>
                  <a:pt x="36576" y="210821"/>
                </a:cubicBezTo>
                <a:cubicBezTo>
                  <a:pt x="41528" y="216409"/>
                  <a:pt x="47244" y="219075"/>
                  <a:pt x="53720" y="219075"/>
                </a:cubicBezTo>
                <a:cubicBezTo>
                  <a:pt x="62611" y="219075"/>
                  <a:pt x="74168" y="213360"/>
                  <a:pt x="88391" y="201804"/>
                </a:cubicBezTo>
                <a:close/>
                <a:moveTo>
                  <a:pt x="-15875" y="4336288"/>
                </a:moveTo>
                <a:moveTo>
                  <a:pt x="1378076" y="97536"/>
                </a:moveTo>
                <a:cubicBezTo>
                  <a:pt x="1372489" y="97536"/>
                  <a:pt x="1367027" y="98934"/>
                  <a:pt x="1361566" y="101728"/>
                </a:cubicBezTo>
                <a:cubicBezTo>
                  <a:pt x="1357376" y="103760"/>
                  <a:pt x="1350518" y="110110"/>
                  <a:pt x="1340993" y="120397"/>
                </a:cubicBezTo>
                <a:lnTo>
                  <a:pt x="1340993" y="179705"/>
                </a:lnTo>
                <a:cubicBezTo>
                  <a:pt x="1340993" y="192533"/>
                  <a:pt x="1341501" y="201042"/>
                  <a:pt x="1342516" y="205105"/>
                </a:cubicBezTo>
                <a:cubicBezTo>
                  <a:pt x="1344168" y="211836"/>
                  <a:pt x="1348105" y="217679"/>
                  <a:pt x="1354327" y="222759"/>
                </a:cubicBezTo>
                <a:cubicBezTo>
                  <a:pt x="1360677" y="227838"/>
                  <a:pt x="1368678" y="230379"/>
                  <a:pt x="1378203" y="230379"/>
                </a:cubicBezTo>
                <a:cubicBezTo>
                  <a:pt x="1389761" y="230379"/>
                  <a:pt x="1399158" y="225934"/>
                  <a:pt x="1406270" y="216917"/>
                </a:cubicBezTo>
                <a:cubicBezTo>
                  <a:pt x="1415669" y="205105"/>
                  <a:pt x="1420368" y="188468"/>
                  <a:pt x="1420368" y="167133"/>
                </a:cubicBezTo>
                <a:cubicBezTo>
                  <a:pt x="1420368" y="142875"/>
                  <a:pt x="1415033" y="124206"/>
                  <a:pt x="1404365" y="111125"/>
                </a:cubicBezTo>
                <a:cubicBezTo>
                  <a:pt x="1397000" y="102109"/>
                  <a:pt x="1388237" y="97536"/>
                  <a:pt x="1378076" y="97536"/>
                </a:cubicBezTo>
                <a:close/>
                <a:moveTo>
                  <a:pt x="27813" y="4336288"/>
                </a:moveTo>
                <a:moveTo>
                  <a:pt x="2964942" y="88392"/>
                </a:moveTo>
                <a:lnTo>
                  <a:pt x="2964942" y="148083"/>
                </a:lnTo>
                <a:cubicBezTo>
                  <a:pt x="2970021" y="148083"/>
                  <a:pt x="2973196" y="148210"/>
                  <a:pt x="2974213" y="148210"/>
                </a:cubicBezTo>
                <a:cubicBezTo>
                  <a:pt x="2989961" y="148210"/>
                  <a:pt x="3001517" y="145161"/>
                  <a:pt x="3008503" y="139066"/>
                </a:cubicBezTo>
                <a:cubicBezTo>
                  <a:pt x="3015615" y="132969"/>
                  <a:pt x="3019043" y="125604"/>
                  <a:pt x="3019043" y="116967"/>
                </a:cubicBezTo>
                <a:cubicBezTo>
                  <a:pt x="3019043" y="106935"/>
                  <a:pt x="3015488" y="99696"/>
                  <a:pt x="3008376" y="95123"/>
                </a:cubicBezTo>
                <a:cubicBezTo>
                  <a:pt x="3001137" y="90679"/>
                  <a:pt x="2989706" y="88392"/>
                  <a:pt x="2973958" y="88392"/>
                </a:cubicBezTo>
                <a:close/>
                <a:moveTo>
                  <a:pt x="36957" y="4336288"/>
                </a:moveTo>
                <a:moveTo>
                  <a:pt x="562482" y="84583"/>
                </a:moveTo>
                <a:cubicBezTo>
                  <a:pt x="552957" y="84583"/>
                  <a:pt x="544321" y="88266"/>
                  <a:pt x="536828" y="95759"/>
                </a:cubicBezTo>
                <a:cubicBezTo>
                  <a:pt x="529208" y="103252"/>
                  <a:pt x="524764" y="113538"/>
                  <a:pt x="523494" y="126873"/>
                </a:cubicBezTo>
                <a:lnTo>
                  <a:pt x="597026" y="126873"/>
                </a:lnTo>
                <a:cubicBezTo>
                  <a:pt x="596391" y="116713"/>
                  <a:pt x="595249" y="109474"/>
                  <a:pt x="593344" y="105410"/>
                </a:cubicBezTo>
                <a:cubicBezTo>
                  <a:pt x="590550" y="98934"/>
                  <a:pt x="586232" y="93854"/>
                  <a:pt x="580516" y="90171"/>
                </a:cubicBezTo>
                <a:cubicBezTo>
                  <a:pt x="574801" y="86360"/>
                  <a:pt x="568706" y="84583"/>
                  <a:pt x="562482" y="84583"/>
                </a:cubicBezTo>
                <a:close/>
                <a:moveTo>
                  <a:pt x="40766" y="4336288"/>
                </a:moveTo>
                <a:moveTo>
                  <a:pt x="3464687" y="83693"/>
                </a:moveTo>
                <a:cubicBezTo>
                  <a:pt x="3458591" y="83693"/>
                  <a:pt x="3452494" y="85472"/>
                  <a:pt x="3446271" y="89154"/>
                </a:cubicBezTo>
                <a:cubicBezTo>
                  <a:pt x="3440049" y="92837"/>
                  <a:pt x="3435095" y="99187"/>
                  <a:pt x="3431286" y="108331"/>
                </a:cubicBezTo>
                <a:cubicBezTo>
                  <a:pt x="3427476" y="117475"/>
                  <a:pt x="3425570" y="129160"/>
                  <a:pt x="3425570" y="143510"/>
                </a:cubicBezTo>
                <a:cubicBezTo>
                  <a:pt x="3425570" y="166624"/>
                  <a:pt x="3430142" y="186563"/>
                  <a:pt x="3439287" y="203328"/>
                </a:cubicBezTo>
                <a:cubicBezTo>
                  <a:pt x="3448557" y="220092"/>
                  <a:pt x="3460622" y="228473"/>
                  <a:pt x="3475608" y="228473"/>
                </a:cubicBezTo>
                <a:cubicBezTo>
                  <a:pt x="3486912" y="228473"/>
                  <a:pt x="3496055" y="223902"/>
                  <a:pt x="3503421" y="214630"/>
                </a:cubicBezTo>
                <a:cubicBezTo>
                  <a:pt x="3510661" y="205360"/>
                  <a:pt x="3514343" y="189485"/>
                  <a:pt x="3514343" y="166879"/>
                </a:cubicBezTo>
                <a:cubicBezTo>
                  <a:pt x="3514343" y="138685"/>
                  <a:pt x="3508247" y="116586"/>
                  <a:pt x="3496055" y="100330"/>
                </a:cubicBezTo>
                <a:cubicBezTo>
                  <a:pt x="3487928" y="89281"/>
                  <a:pt x="3477387" y="83693"/>
                  <a:pt x="3464687" y="83693"/>
                </a:cubicBezTo>
                <a:close/>
                <a:moveTo>
                  <a:pt x="41656" y="4336288"/>
                </a:moveTo>
                <a:moveTo>
                  <a:pt x="2809367" y="83693"/>
                </a:moveTo>
                <a:cubicBezTo>
                  <a:pt x="2803270" y="83693"/>
                  <a:pt x="2797047" y="85472"/>
                  <a:pt x="2790952" y="89154"/>
                </a:cubicBezTo>
                <a:cubicBezTo>
                  <a:pt x="2784729" y="92837"/>
                  <a:pt x="2779776" y="99187"/>
                  <a:pt x="2775966" y="108331"/>
                </a:cubicBezTo>
                <a:cubicBezTo>
                  <a:pt x="2772155" y="117475"/>
                  <a:pt x="2770251" y="129160"/>
                  <a:pt x="2770251" y="143510"/>
                </a:cubicBezTo>
                <a:cubicBezTo>
                  <a:pt x="2770251" y="166624"/>
                  <a:pt x="2774822" y="186563"/>
                  <a:pt x="2783967" y="203328"/>
                </a:cubicBezTo>
                <a:cubicBezTo>
                  <a:pt x="2793238" y="220092"/>
                  <a:pt x="2805303" y="228473"/>
                  <a:pt x="2820289" y="228473"/>
                </a:cubicBezTo>
                <a:cubicBezTo>
                  <a:pt x="2831465" y="228473"/>
                  <a:pt x="2840736" y="223902"/>
                  <a:pt x="2848102" y="214630"/>
                </a:cubicBezTo>
                <a:cubicBezTo>
                  <a:pt x="2855341" y="205360"/>
                  <a:pt x="2859024" y="189485"/>
                  <a:pt x="2859024" y="166879"/>
                </a:cubicBezTo>
                <a:cubicBezTo>
                  <a:pt x="2859024" y="138685"/>
                  <a:pt x="2852928" y="116586"/>
                  <a:pt x="2840736" y="100330"/>
                </a:cubicBezTo>
                <a:cubicBezTo>
                  <a:pt x="2832607" y="89281"/>
                  <a:pt x="2822067" y="83693"/>
                  <a:pt x="2809367" y="83693"/>
                </a:cubicBezTo>
                <a:close/>
                <a:moveTo>
                  <a:pt x="41656" y="4336288"/>
                </a:moveTo>
                <a:moveTo>
                  <a:pt x="2311018" y="83693"/>
                </a:moveTo>
                <a:cubicBezTo>
                  <a:pt x="2304922" y="83693"/>
                  <a:pt x="2298827" y="85472"/>
                  <a:pt x="2292604" y="89154"/>
                </a:cubicBezTo>
                <a:cubicBezTo>
                  <a:pt x="2286381" y="92837"/>
                  <a:pt x="2281427" y="99187"/>
                  <a:pt x="2277618" y="108331"/>
                </a:cubicBezTo>
                <a:cubicBezTo>
                  <a:pt x="2273807" y="117475"/>
                  <a:pt x="2271902" y="129160"/>
                  <a:pt x="2271902" y="143510"/>
                </a:cubicBezTo>
                <a:cubicBezTo>
                  <a:pt x="2271902" y="166624"/>
                  <a:pt x="2276475" y="186563"/>
                  <a:pt x="2285619" y="203328"/>
                </a:cubicBezTo>
                <a:cubicBezTo>
                  <a:pt x="2294890" y="220092"/>
                  <a:pt x="2306954" y="228473"/>
                  <a:pt x="2321941" y="228473"/>
                </a:cubicBezTo>
                <a:cubicBezTo>
                  <a:pt x="2333117" y="228473"/>
                  <a:pt x="2342388" y="223902"/>
                  <a:pt x="2349754" y="214630"/>
                </a:cubicBezTo>
                <a:cubicBezTo>
                  <a:pt x="2356992" y="205360"/>
                  <a:pt x="2360676" y="189485"/>
                  <a:pt x="2360676" y="166879"/>
                </a:cubicBezTo>
                <a:cubicBezTo>
                  <a:pt x="2360676" y="138685"/>
                  <a:pt x="2354579" y="116586"/>
                  <a:pt x="2342388" y="100330"/>
                </a:cubicBezTo>
                <a:cubicBezTo>
                  <a:pt x="2334259" y="89281"/>
                  <a:pt x="2323718" y="83693"/>
                  <a:pt x="2311018" y="83693"/>
                </a:cubicBezTo>
                <a:close/>
                <a:moveTo>
                  <a:pt x="41656" y="4336288"/>
                </a:moveTo>
                <a:moveTo>
                  <a:pt x="3567556" y="77090"/>
                </a:moveTo>
                <a:lnTo>
                  <a:pt x="3644392" y="77090"/>
                </a:lnTo>
                <a:lnTo>
                  <a:pt x="3644392" y="83693"/>
                </a:lnTo>
                <a:cubicBezTo>
                  <a:pt x="3636644" y="83693"/>
                  <a:pt x="3631438" y="84455"/>
                  <a:pt x="3628770" y="86106"/>
                </a:cubicBezTo>
                <a:cubicBezTo>
                  <a:pt x="3626104" y="87630"/>
                  <a:pt x="3624071" y="89535"/>
                  <a:pt x="3622547" y="91822"/>
                </a:cubicBezTo>
                <a:cubicBezTo>
                  <a:pt x="3621024" y="94108"/>
                  <a:pt x="3620262" y="101728"/>
                  <a:pt x="3620262" y="114428"/>
                </a:cubicBezTo>
                <a:lnTo>
                  <a:pt x="3620262" y="187072"/>
                </a:lnTo>
                <a:lnTo>
                  <a:pt x="3688968" y="107569"/>
                </a:lnTo>
                <a:cubicBezTo>
                  <a:pt x="3688715" y="98679"/>
                  <a:pt x="3687064" y="92584"/>
                  <a:pt x="3683889" y="89028"/>
                </a:cubicBezTo>
                <a:cubicBezTo>
                  <a:pt x="3680841" y="85598"/>
                  <a:pt x="3675506" y="83821"/>
                  <a:pt x="3667759" y="83693"/>
                </a:cubicBezTo>
                <a:lnTo>
                  <a:pt x="3667759" y="77090"/>
                </a:lnTo>
                <a:lnTo>
                  <a:pt x="3741674" y="77090"/>
                </a:lnTo>
                <a:lnTo>
                  <a:pt x="3741674" y="83693"/>
                </a:lnTo>
                <a:cubicBezTo>
                  <a:pt x="3733927" y="83693"/>
                  <a:pt x="3728719" y="84455"/>
                  <a:pt x="3726053" y="86106"/>
                </a:cubicBezTo>
                <a:cubicBezTo>
                  <a:pt x="3723386" y="87630"/>
                  <a:pt x="3721354" y="89535"/>
                  <a:pt x="3719829" y="91822"/>
                </a:cubicBezTo>
                <a:cubicBezTo>
                  <a:pt x="3718305" y="94108"/>
                  <a:pt x="3717543" y="101728"/>
                  <a:pt x="3717543" y="114428"/>
                </a:cubicBezTo>
                <a:lnTo>
                  <a:pt x="3717543" y="198629"/>
                </a:lnTo>
                <a:cubicBezTo>
                  <a:pt x="3717543" y="210948"/>
                  <a:pt x="3718179" y="218186"/>
                  <a:pt x="3719449" y="220599"/>
                </a:cubicBezTo>
                <a:cubicBezTo>
                  <a:pt x="3720718" y="223012"/>
                  <a:pt x="3722751" y="225044"/>
                  <a:pt x="3725417" y="226823"/>
                </a:cubicBezTo>
                <a:cubicBezTo>
                  <a:pt x="3728212" y="228600"/>
                  <a:pt x="3733545" y="229490"/>
                  <a:pt x="3741674" y="229490"/>
                </a:cubicBezTo>
                <a:lnTo>
                  <a:pt x="3741674" y="235967"/>
                </a:lnTo>
                <a:lnTo>
                  <a:pt x="3664839" y="235967"/>
                </a:lnTo>
                <a:lnTo>
                  <a:pt x="3664839" y="229490"/>
                </a:lnTo>
                <a:cubicBezTo>
                  <a:pt x="3674491" y="229490"/>
                  <a:pt x="3680841" y="227711"/>
                  <a:pt x="3684142" y="224283"/>
                </a:cubicBezTo>
                <a:cubicBezTo>
                  <a:pt x="3687317" y="220727"/>
                  <a:pt x="3688968" y="212217"/>
                  <a:pt x="3688968" y="198629"/>
                </a:cubicBezTo>
                <a:lnTo>
                  <a:pt x="3688968" y="123953"/>
                </a:lnTo>
                <a:lnTo>
                  <a:pt x="3620262" y="203454"/>
                </a:lnTo>
                <a:cubicBezTo>
                  <a:pt x="3620516" y="213360"/>
                  <a:pt x="3621913" y="220092"/>
                  <a:pt x="3624453" y="223774"/>
                </a:cubicBezTo>
                <a:cubicBezTo>
                  <a:pt x="3626992" y="227458"/>
                  <a:pt x="3632454" y="229362"/>
                  <a:pt x="3640963" y="229490"/>
                </a:cubicBezTo>
                <a:lnTo>
                  <a:pt x="3640963" y="235967"/>
                </a:lnTo>
                <a:lnTo>
                  <a:pt x="3567556" y="235967"/>
                </a:lnTo>
                <a:lnTo>
                  <a:pt x="3567556" y="229490"/>
                </a:lnTo>
                <a:cubicBezTo>
                  <a:pt x="3577843" y="229490"/>
                  <a:pt x="3584447" y="227585"/>
                  <a:pt x="3587368" y="223902"/>
                </a:cubicBezTo>
                <a:cubicBezTo>
                  <a:pt x="3590290" y="220092"/>
                  <a:pt x="3591687" y="211710"/>
                  <a:pt x="3591687" y="198629"/>
                </a:cubicBezTo>
                <a:lnTo>
                  <a:pt x="3591687" y="114428"/>
                </a:lnTo>
                <a:cubicBezTo>
                  <a:pt x="3591687" y="101981"/>
                  <a:pt x="3591052" y="94742"/>
                  <a:pt x="3589781" y="92456"/>
                </a:cubicBezTo>
                <a:cubicBezTo>
                  <a:pt x="3588512" y="90171"/>
                  <a:pt x="3586606" y="88138"/>
                  <a:pt x="3583940" y="86360"/>
                </a:cubicBezTo>
                <a:cubicBezTo>
                  <a:pt x="3581272" y="84583"/>
                  <a:pt x="3575812" y="83693"/>
                  <a:pt x="3567556" y="83693"/>
                </a:cubicBezTo>
                <a:close/>
                <a:moveTo>
                  <a:pt x="48259" y="4336288"/>
                </a:moveTo>
                <a:moveTo>
                  <a:pt x="2912617" y="77090"/>
                </a:moveTo>
                <a:lnTo>
                  <a:pt x="2985769" y="77090"/>
                </a:lnTo>
                <a:cubicBezTo>
                  <a:pt x="2999867" y="77090"/>
                  <a:pt x="3011296" y="78233"/>
                  <a:pt x="3020059" y="80392"/>
                </a:cubicBezTo>
                <a:cubicBezTo>
                  <a:pt x="3028822" y="82550"/>
                  <a:pt x="3035934" y="86996"/>
                  <a:pt x="3041522" y="93473"/>
                </a:cubicBezTo>
                <a:cubicBezTo>
                  <a:pt x="3047111" y="99823"/>
                  <a:pt x="3049904" y="107697"/>
                  <a:pt x="3049904" y="116967"/>
                </a:cubicBezTo>
                <a:cubicBezTo>
                  <a:pt x="3049904" y="135002"/>
                  <a:pt x="3038729" y="146685"/>
                  <a:pt x="3016122" y="152019"/>
                </a:cubicBezTo>
                <a:cubicBezTo>
                  <a:pt x="3045205" y="157988"/>
                  <a:pt x="3059683" y="171578"/>
                  <a:pt x="3059683" y="192786"/>
                </a:cubicBezTo>
                <a:cubicBezTo>
                  <a:pt x="3059683" y="207265"/>
                  <a:pt x="3053588" y="218060"/>
                  <a:pt x="3041522" y="225172"/>
                </a:cubicBezTo>
                <a:cubicBezTo>
                  <a:pt x="3029457" y="232410"/>
                  <a:pt x="3012567" y="235967"/>
                  <a:pt x="2990977" y="235967"/>
                </a:cubicBezTo>
                <a:lnTo>
                  <a:pt x="2912617" y="235967"/>
                </a:lnTo>
                <a:lnTo>
                  <a:pt x="2912617" y="229490"/>
                </a:lnTo>
                <a:cubicBezTo>
                  <a:pt x="2922904" y="229490"/>
                  <a:pt x="2929381" y="227585"/>
                  <a:pt x="2932176" y="223648"/>
                </a:cubicBezTo>
                <a:cubicBezTo>
                  <a:pt x="2934842" y="219837"/>
                  <a:pt x="2936240" y="211455"/>
                  <a:pt x="2936240" y="198629"/>
                </a:cubicBezTo>
                <a:lnTo>
                  <a:pt x="2936240" y="114428"/>
                </a:lnTo>
                <a:cubicBezTo>
                  <a:pt x="2936240" y="101854"/>
                  <a:pt x="2935604" y="94616"/>
                  <a:pt x="2934334" y="92329"/>
                </a:cubicBezTo>
                <a:cubicBezTo>
                  <a:pt x="2933192" y="90171"/>
                  <a:pt x="2931287" y="88138"/>
                  <a:pt x="2928619" y="86360"/>
                </a:cubicBezTo>
                <a:cubicBezTo>
                  <a:pt x="2926079" y="84583"/>
                  <a:pt x="2920745" y="83693"/>
                  <a:pt x="2912617" y="83693"/>
                </a:cubicBezTo>
                <a:close/>
                <a:moveTo>
                  <a:pt x="48259" y="4336288"/>
                </a:moveTo>
                <a:moveTo>
                  <a:pt x="1472057" y="77090"/>
                </a:moveTo>
                <a:lnTo>
                  <a:pt x="1548891" y="77090"/>
                </a:lnTo>
                <a:lnTo>
                  <a:pt x="1548891" y="83693"/>
                </a:lnTo>
                <a:cubicBezTo>
                  <a:pt x="1541145" y="83693"/>
                  <a:pt x="1535938" y="84455"/>
                  <a:pt x="1533270" y="86106"/>
                </a:cubicBezTo>
                <a:cubicBezTo>
                  <a:pt x="1530603" y="87630"/>
                  <a:pt x="1528571" y="89535"/>
                  <a:pt x="1527047" y="91822"/>
                </a:cubicBezTo>
                <a:cubicBezTo>
                  <a:pt x="1525524" y="94108"/>
                  <a:pt x="1524762" y="101728"/>
                  <a:pt x="1524762" y="114428"/>
                </a:cubicBezTo>
                <a:lnTo>
                  <a:pt x="1524762" y="187072"/>
                </a:lnTo>
                <a:lnTo>
                  <a:pt x="1593469" y="107569"/>
                </a:lnTo>
                <a:cubicBezTo>
                  <a:pt x="1593214" y="98679"/>
                  <a:pt x="1591564" y="92584"/>
                  <a:pt x="1588389" y="89028"/>
                </a:cubicBezTo>
                <a:cubicBezTo>
                  <a:pt x="1585340" y="85598"/>
                  <a:pt x="1580007" y="83821"/>
                  <a:pt x="1572259" y="83693"/>
                </a:cubicBezTo>
                <a:lnTo>
                  <a:pt x="1572259" y="77090"/>
                </a:lnTo>
                <a:lnTo>
                  <a:pt x="1646174" y="77090"/>
                </a:lnTo>
                <a:lnTo>
                  <a:pt x="1646174" y="83693"/>
                </a:lnTo>
                <a:cubicBezTo>
                  <a:pt x="1638426" y="83693"/>
                  <a:pt x="1633220" y="84455"/>
                  <a:pt x="1630552" y="86106"/>
                </a:cubicBezTo>
                <a:cubicBezTo>
                  <a:pt x="1627886" y="87630"/>
                  <a:pt x="1625853" y="89535"/>
                  <a:pt x="1624330" y="91822"/>
                </a:cubicBezTo>
                <a:cubicBezTo>
                  <a:pt x="1622806" y="94108"/>
                  <a:pt x="1622044" y="101728"/>
                  <a:pt x="1622044" y="114428"/>
                </a:cubicBezTo>
                <a:lnTo>
                  <a:pt x="1622044" y="198629"/>
                </a:lnTo>
                <a:cubicBezTo>
                  <a:pt x="1622044" y="210948"/>
                  <a:pt x="1622678" y="218186"/>
                  <a:pt x="1623949" y="220599"/>
                </a:cubicBezTo>
                <a:cubicBezTo>
                  <a:pt x="1625219" y="223012"/>
                  <a:pt x="1627251" y="225044"/>
                  <a:pt x="1629918" y="226823"/>
                </a:cubicBezTo>
                <a:cubicBezTo>
                  <a:pt x="1632712" y="228600"/>
                  <a:pt x="1638045" y="229490"/>
                  <a:pt x="1646174" y="229490"/>
                </a:cubicBezTo>
                <a:lnTo>
                  <a:pt x="1646174" y="235967"/>
                </a:lnTo>
                <a:lnTo>
                  <a:pt x="1569339" y="235967"/>
                </a:lnTo>
                <a:lnTo>
                  <a:pt x="1569339" y="229490"/>
                </a:lnTo>
                <a:cubicBezTo>
                  <a:pt x="1578990" y="229490"/>
                  <a:pt x="1585340" y="227711"/>
                  <a:pt x="1588643" y="224283"/>
                </a:cubicBezTo>
                <a:cubicBezTo>
                  <a:pt x="1591818" y="220727"/>
                  <a:pt x="1593469" y="212217"/>
                  <a:pt x="1593469" y="198629"/>
                </a:cubicBezTo>
                <a:lnTo>
                  <a:pt x="1593469" y="123953"/>
                </a:lnTo>
                <a:lnTo>
                  <a:pt x="1524762" y="203454"/>
                </a:lnTo>
                <a:cubicBezTo>
                  <a:pt x="1525015" y="213360"/>
                  <a:pt x="1526413" y="220092"/>
                  <a:pt x="1528952" y="223774"/>
                </a:cubicBezTo>
                <a:cubicBezTo>
                  <a:pt x="1531493" y="227458"/>
                  <a:pt x="1536953" y="229362"/>
                  <a:pt x="1545463" y="229490"/>
                </a:cubicBezTo>
                <a:lnTo>
                  <a:pt x="1545463" y="235967"/>
                </a:lnTo>
                <a:lnTo>
                  <a:pt x="1472057" y="235967"/>
                </a:lnTo>
                <a:lnTo>
                  <a:pt x="1472057" y="229490"/>
                </a:lnTo>
                <a:cubicBezTo>
                  <a:pt x="1482344" y="229490"/>
                  <a:pt x="1488947" y="227585"/>
                  <a:pt x="1491869" y="223902"/>
                </a:cubicBezTo>
                <a:cubicBezTo>
                  <a:pt x="1494789" y="220092"/>
                  <a:pt x="1496187" y="211710"/>
                  <a:pt x="1496187" y="198629"/>
                </a:cubicBezTo>
                <a:lnTo>
                  <a:pt x="1496187" y="114428"/>
                </a:lnTo>
                <a:cubicBezTo>
                  <a:pt x="1496187" y="101981"/>
                  <a:pt x="1495551" y="94742"/>
                  <a:pt x="1494282" y="92456"/>
                </a:cubicBezTo>
                <a:cubicBezTo>
                  <a:pt x="1493012" y="90171"/>
                  <a:pt x="1491107" y="88138"/>
                  <a:pt x="1488439" y="86360"/>
                </a:cubicBezTo>
                <a:cubicBezTo>
                  <a:pt x="1485772" y="84583"/>
                  <a:pt x="1480312" y="83693"/>
                  <a:pt x="1472057" y="83693"/>
                </a:cubicBezTo>
                <a:close/>
                <a:moveTo>
                  <a:pt x="48259" y="4336288"/>
                </a:moveTo>
                <a:moveTo>
                  <a:pt x="1103249" y="77090"/>
                </a:moveTo>
                <a:lnTo>
                  <a:pt x="1277365" y="77090"/>
                </a:lnTo>
                <a:lnTo>
                  <a:pt x="1277365" y="83693"/>
                </a:lnTo>
                <a:cubicBezTo>
                  <a:pt x="1269619" y="83693"/>
                  <a:pt x="1264412" y="84455"/>
                  <a:pt x="1261745" y="86106"/>
                </a:cubicBezTo>
                <a:cubicBezTo>
                  <a:pt x="1259077" y="87630"/>
                  <a:pt x="1257045" y="89535"/>
                  <a:pt x="1255521" y="91822"/>
                </a:cubicBezTo>
                <a:cubicBezTo>
                  <a:pt x="1253997" y="94108"/>
                  <a:pt x="1253236" y="101728"/>
                  <a:pt x="1253236" y="114428"/>
                </a:cubicBezTo>
                <a:lnTo>
                  <a:pt x="1253236" y="198629"/>
                </a:lnTo>
                <a:cubicBezTo>
                  <a:pt x="1253236" y="210948"/>
                  <a:pt x="1253870" y="218186"/>
                  <a:pt x="1255140" y="220599"/>
                </a:cubicBezTo>
                <a:cubicBezTo>
                  <a:pt x="1256411" y="223012"/>
                  <a:pt x="1258443" y="225044"/>
                  <a:pt x="1261109" y="226823"/>
                </a:cubicBezTo>
                <a:cubicBezTo>
                  <a:pt x="1263903" y="228600"/>
                  <a:pt x="1269238" y="229490"/>
                  <a:pt x="1277365" y="229490"/>
                </a:cubicBezTo>
                <a:lnTo>
                  <a:pt x="1277365" y="235967"/>
                </a:lnTo>
                <a:lnTo>
                  <a:pt x="1200531" y="235967"/>
                </a:lnTo>
                <a:lnTo>
                  <a:pt x="1200531" y="229490"/>
                </a:lnTo>
                <a:cubicBezTo>
                  <a:pt x="1210182" y="229490"/>
                  <a:pt x="1216532" y="227711"/>
                  <a:pt x="1219834" y="224283"/>
                </a:cubicBezTo>
                <a:cubicBezTo>
                  <a:pt x="1223009" y="220727"/>
                  <a:pt x="1224661" y="212217"/>
                  <a:pt x="1224661" y="198629"/>
                </a:cubicBezTo>
                <a:lnTo>
                  <a:pt x="1224661" y="88392"/>
                </a:lnTo>
                <a:lnTo>
                  <a:pt x="1155953" y="88392"/>
                </a:lnTo>
                <a:lnTo>
                  <a:pt x="1155953" y="198629"/>
                </a:lnTo>
                <a:cubicBezTo>
                  <a:pt x="1155953" y="210948"/>
                  <a:pt x="1156589" y="218186"/>
                  <a:pt x="1157858" y="220599"/>
                </a:cubicBezTo>
                <a:cubicBezTo>
                  <a:pt x="1159128" y="223012"/>
                  <a:pt x="1161161" y="225044"/>
                  <a:pt x="1163827" y="226823"/>
                </a:cubicBezTo>
                <a:cubicBezTo>
                  <a:pt x="1166621" y="228600"/>
                  <a:pt x="1171956" y="229490"/>
                  <a:pt x="1180083" y="229490"/>
                </a:cubicBezTo>
                <a:lnTo>
                  <a:pt x="1180083" y="235967"/>
                </a:lnTo>
                <a:lnTo>
                  <a:pt x="1103249" y="235967"/>
                </a:lnTo>
                <a:lnTo>
                  <a:pt x="1103249" y="229490"/>
                </a:lnTo>
                <a:cubicBezTo>
                  <a:pt x="1113536" y="229490"/>
                  <a:pt x="1120139" y="227585"/>
                  <a:pt x="1123061" y="223902"/>
                </a:cubicBezTo>
                <a:cubicBezTo>
                  <a:pt x="1125982" y="220092"/>
                  <a:pt x="1127378" y="211710"/>
                  <a:pt x="1127378" y="198629"/>
                </a:cubicBezTo>
                <a:lnTo>
                  <a:pt x="1127378" y="114428"/>
                </a:lnTo>
                <a:cubicBezTo>
                  <a:pt x="1127378" y="101981"/>
                  <a:pt x="1126744" y="94742"/>
                  <a:pt x="1125474" y="92456"/>
                </a:cubicBezTo>
                <a:cubicBezTo>
                  <a:pt x="1124203" y="90171"/>
                  <a:pt x="1122299" y="88138"/>
                  <a:pt x="1119632" y="86360"/>
                </a:cubicBezTo>
                <a:cubicBezTo>
                  <a:pt x="1116964" y="84583"/>
                  <a:pt x="1111503" y="83693"/>
                  <a:pt x="1103249" y="83693"/>
                </a:cubicBezTo>
                <a:close/>
                <a:moveTo>
                  <a:pt x="48259" y="4336288"/>
                </a:moveTo>
                <a:moveTo>
                  <a:pt x="822832" y="77090"/>
                </a:moveTo>
                <a:lnTo>
                  <a:pt x="899668" y="77090"/>
                </a:lnTo>
                <a:lnTo>
                  <a:pt x="899668" y="83693"/>
                </a:lnTo>
                <a:cubicBezTo>
                  <a:pt x="891920" y="83693"/>
                  <a:pt x="886714" y="84455"/>
                  <a:pt x="884046" y="86106"/>
                </a:cubicBezTo>
                <a:cubicBezTo>
                  <a:pt x="881380" y="87630"/>
                  <a:pt x="879347" y="89535"/>
                  <a:pt x="877824" y="91822"/>
                </a:cubicBezTo>
                <a:cubicBezTo>
                  <a:pt x="876300" y="94108"/>
                  <a:pt x="875538" y="101728"/>
                  <a:pt x="875538" y="114428"/>
                </a:cubicBezTo>
                <a:lnTo>
                  <a:pt x="875538" y="187072"/>
                </a:lnTo>
                <a:lnTo>
                  <a:pt x="944245" y="107569"/>
                </a:lnTo>
                <a:cubicBezTo>
                  <a:pt x="943990" y="98679"/>
                  <a:pt x="942339" y="92584"/>
                  <a:pt x="939164" y="89028"/>
                </a:cubicBezTo>
                <a:cubicBezTo>
                  <a:pt x="936116" y="85598"/>
                  <a:pt x="930782" y="83821"/>
                  <a:pt x="923036" y="83693"/>
                </a:cubicBezTo>
                <a:lnTo>
                  <a:pt x="923036" y="77090"/>
                </a:lnTo>
                <a:lnTo>
                  <a:pt x="996950" y="77090"/>
                </a:lnTo>
                <a:lnTo>
                  <a:pt x="996950" y="83693"/>
                </a:lnTo>
                <a:cubicBezTo>
                  <a:pt x="989202" y="83693"/>
                  <a:pt x="983995" y="84455"/>
                  <a:pt x="981328" y="86106"/>
                </a:cubicBezTo>
                <a:cubicBezTo>
                  <a:pt x="978662" y="87630"/>
                  <a:pt x="976630" y="89535"/>
                  <a:pt x="975106" y="91822"/>
                </a:cubicBezTo>
                <a:cubicBezTo>
                  <a:pt x="973582" y="94108"/>
                  <a:pt x="972820" y="101728"/>
                  <a:pt x="972820" y="114428"/>
                </a:cubicBezTo>
                <a:lnTo>
                  <a:pt x="972820" y="198629"/>
                </a:lnTo>
                <a:cubicBezTo>
                  <a:pt x="972820" y="210948"/>
                  <a:pt x="973455" y="218186"/>
                  <a:pt x="974725" y="220599"/>
                </a:cubicBezTo>
                <a:cubicBezTo>
                  <a:pt x="975995" y="223012"/>
                  <a:pt x="978026" y="225044"/>
                  <a:pt x="980694" y="226823"/>
                </a:cubicBezTo>
                <a:cubicBezTo>
                  <a:pt x="983488" y="228600"/>
                  <a:pt x="988821" y="229490"/>
                  <a:pt x="996950" y="229490"/>
                </a:cubicBezTo>
                <a:lnTo>
                  <a:pt x="996950" y="235967"/>
                </a:lnTo>
                <a:lnTo>
                  <a:pt x="920114" y="235967"/>
                </a:lnTo>
                <a:lnTo>
                  <a:pt x="920114" y="229490"/>
                </a:lnTo>
                <a:cubicBezTo>
                  <a:pt x="929766" y="229490"/>
                  <a:pt x="936116" y="227711"/>
                  <a:pt x="939419" y="224283"/>
                </a:cubicBezTo>
                <a:cubicBezTo>
                  <a:pt x="942594" y="220727"/>
                  <a:pt x="944245" y="212217"/>
                  <a:pt x="944245" y="198629"/>
                </a:cubicBezTo>
                <a:lnTo>
                  <a:pt x="944245" y="123953"/>
                </a:lnTo>
                <a:lnTo>
                  <a:pt x="875538" y="203454"/>
                </a:lnTo>
                <a:cubicBezTo>
                  <a:pt x="875791" y="213360"/>
                  <a:pt x="877189" y="220092"/>
                  <a:pt x="879728" y="223774"/>
                </a:cubicBezTo>
                <a:cubicBezTo>
                  <a:pt x="882269" y="227458"/>
                  <a:pt x="887730" y="229362"/>
                  <a:pt x="896239" y="229490"/>
                </a:cubicBezTo>
                <a:lnTo>
                  <a:pt x="896239" y="235967"/>
                </a:lnTo>
                <a:lnTo>
                  <a:pt x="822832" y="235967"/>
                </a:lnTo>
                <a:lnTo>
                  <a:pt x="822832" y="229490"/>
                </a:lnTo>
                <a:cubicBezTo>
                  <a:pt x="833120" y="229490"/>
                  <a:pt x="839724" y="227585"/>
                  <a:pt x="842645" y="223902"/>
                </a:cubicBezTo>
                <a:cubicBezTo>
                  <a:pt x="845565" y="220092"/>
                  <a:pt x="846963" y="211710"/>
                  <a:pt x="846963" y="198629"/>
                </a:cubicBezTo>
                <a:lnTo>
                  <a:pt x="846963" y="114428"/>
                </a:lnTo>
                <a:cubicBezTo>
                  <a:pt x="846963" y="101981"/>
                  <a:pt x="846327" y="94742"/>
                  <a:pt x="845057" y="92456"/>
                </a:cubicBezTo>
                <a:cubicBezTo>
                  <a:pt x="843788" y="90171"/>
                  <a:pt x="841882" y="88138"/>
                  <a:pt x="839215" y="86360"/>
                </a:cubicBezTo>
                <a:cubicBezTo>
                  <a:pt x="836549" y="84583"/>
                  <a:pt x="831088" y="83693"/>
                  <a:pt x="822832" y="83693"/>
                </a:cubicBezTo>
                <a:close/>
                <a:moveTo>
                  <a:pt x="48259" y="4336288"/>
                </a:moveTo>
                <a:moveTo>
                  <a:pt x="338963" y="77090"/>
                </a:moveTo>
                <a:lnTo>
                  <a:pt x="476250" y="77090"/>
                </a:lnTo>
                <a:lnTo>
                  <a:pt x="483234" y="120142"/>
                </a:lnTo>
                <a:lnTo>
                  <a:pt x="475361" y="120142"/>
                </a:lnTo>
                <a:cubicBezTo>
                  <a:pt x="473964" y="111506"/>
                  <a:pt x="471677" y="104775"/>
                  <a:pt x="468502" y="99949"/>
                </a:cubicBezTo>
                <a:cubicBezTo>
                  <a:pt x="465201" y="95250"/>
                  <a:pt x="461518" y="92203"/>
                  <a:pt x="457326" y="90679"/>
                </a:cubicBezTo>
                <a:cubicBezTo>
                  <a:pt x="453136" y="89154"/>
                  <a:pt x="446151" y="88392"/>
                  <a:pt x="435990" y="88392"/>
                </a:cubicBezTo>
                <a:lnTo>
                  <a:pt x="422147" y="88392"/>
                </a:lnTo>
                <a:lnTo>
                  <a:pt x="422147" y="198629"/>
                </a:lnTo>
                <a:cubicBezTo>
                  <a:pt x="422147" y="210440"/>
                  <a:pt x="422909" y="217933"/>
                  <a:pt x="424307" y="221108"/>
                </a:cubicBezTo>
                <a:cubicBezTo>
                  <a:pt x="425831" y="224283"/>
                  <a:pt x="428116" y="226442"/>
                  <a:pt x="431291" y="227458"/>
                </a:cubicBezTo>
                <a:cubicBezTo>
                  <a:pt x="434594" y="228473"/>
                  <a:pt x="441959" y="229235"/>
                  <a:pt x="453516" y="229490"/>
                </a:cubicBezTo>
                <a:lnTo>
                  <a:pt x="453516" y="235967"/>
                </a:lnTo>
                <a:lnTo>
                  <a:pt x="367157" y="235967"/>
                </a:lnTo>
                <a:lnTo>
                  <a:pt x="367157" y="229490"/>
                </a:lnTo>
                <a:cubicBezTo>
                  <a:pt x="378332" y="229235"/>
                  <a:pt x="385445" y="227458"/>
                  <a:pt x="388620" y="224155"/>
                </a:cubicBezTo>
                <a:cubicBezTo>
                  <a:pt x="391795" y="220854"/>
                  <a:pt x="393319" y="212344"/>
                  <a:pt x="393319" y="198629"/>
                </a:cubicBezTo>
                <a:lnTo>
                  <a:pt x="393319" y="88392"/>
                </a:lnTo>
                <a:lnTo>
                  <a:pt x="379221" y="88392"/>
                </a:lnTo>
                <a:cubicBezTo>
                  <a:pt x="369189" y="88392"/>
                  <a:pt x="362457" y="89028"/>
                  <a:pt x="358901" y="90171"/>
                </a:cubicBezTo>
                <a:cubicBezTo>
                  <a:pt x="355345" y="91441"/>
                  <a:pt x="351789" y="94361"/>
                  <a:pt x="348614" y="98934"/>
                </a:cubicBezTo>
                <a:cubicBezTo>
                  <a:pt x="345313" y="103379"/>
                  <a:pt x="342519" y="110491"/>
                  <a:pt x="340106" y="120142"/>
                </a:cubicBezTo>
                <a:lnTo>
                  <a:pt x="332358" y="120142"/>
                </a:lnTo>
                <a:close/>
                <a:moveTo>
                  <a:pt x="48259" y="4336288"/>
                </a:moveTo>
                <a:moveTo>
                  <a:pt x="147701" y="77090"/>
                </a:moveTo>
                <a:lnTo>
                  <a:pt x="321818" y="77090"/>
                </a:lnTo>
                <a:lnTo>
                  <a:pt x="321818" y="83693"/>
                </a:lnTo>
                <a:cubicBezTo>
                  <a:pt x="314070" y="83693"/>
                  <a:pt x="308864" y="84455"/>
                  <a:pt x="306196" y="86106"/>
                </a:cubicBezTo>
                <a:cubicBezTo>
                  <a:pt x="303530" y="87630"/>
                  <a:pt x="301497" y="89535"/>
                  <a:pt x="299974" y="91822"/>
                </a:cubicBezTo>
                <a:cubicBezTo>
                  <a:pt x="298450" y="94108"/>
                  <a:pt x="297688" y="101728"/>
                  <a:pt x="297688" y="114428"/>
                </a:cubicBezTo>
                <a:lnTo>
                  <a:pt x="297688" y="198629"/>
                </a:lnTo>
                <a:cubicBezTo>
                  <a:pt x="297688" y="210948"/>
                  <a:pt x="298322" y="218186"/>
                  <a:pt x="299593" y="220599"/>
                </a:cubicBezTo>
                <a:cubicBezTo>
                  <a:pt x="300863" y="223012"/>
                  <a:pt x="302895" y="225044"/>
                  <a:pt x="305562" y="226823"/>
                </a:cubicBezTo>
                <a:cubicBezTo>
                  <a:pt x="308356" y="228600"/>
                  <a:pt x="313689" y="229490"/>
                  <a:pt x="321818" y="229490"/>
                </a:cubicBezTo>
                <a:lnTo>
                  <a:pt x="321818" y="235967"/>
                </a:lnTo>
                <a:lnTo>
                  <a:pt x="244982" y="235967"/>
                </a:lnTo>
                <a:lnTo>
                  <a:pt x="244982" y="229490"/>
                </a:lnTo>
                <a:cubicBezTo>
                  <a:pt x="254634" y="229490"/>
                  <a:pt x="260984" y="227711"/>
                  <a:pt x="264287" y="224283"/>
                </a:cubicBezTo>
                <a:cubicBezTo>
                  <a:pt x="267462" y="220727"/>
                  <a:pt x="269113" y="212217"/>
                  <a:pt x="269113" y="198629"/>
                </a:cubicBezTo>
                <a:lnTo>
                  <a:pt x="269113" y="88392"/>
                </a:lnTo>
                <a:lnTo>
                  <a:pt x="200406" y="88392"/>
                </a:lnTo>
                <a:lnTo>
                  <a:pt x="200406" y="198629"/>
                </a:lnTo>
                <a:cubicBezTo>
                  <a:pt x="200406" y="210948"/>
                  <a:pt x="201040" y="218186"/>
                  <a:pt x="202311" y="220599"/>
                </a:cubicBezTo>
                <a:cubicBezTo>
                  <a:pt x="203581" y="223012"/>
                  <a:pt x="205613" y="225044"/>
                  <a:pt x="208280" y="226823"/>
                </a:cubicBezTo>
                <a:cubicBezTo>
                  <a:pt x="211074" y="228600"/>
                  <a:pt x="216407" y="229490"/>
                  <a:pt x="224536" y="229490"/>
                </a:cubicBezTo>
                <a:lnTo>
                  <a:pt x="224536" y="235967"/>
                </a:lnTo>
                <a:lnTo>
                  <a:pt x="147701" y="235967"/>
                </a:lnTo>
                <a:lnTo>
                  <a:pt x="147701" y="229490"/>
                </a:lnTo>
                <a:cubicBezTo>
                  <a:pt x="157988" y="229490"/>
                  <a:pt x="164591" y="227585"/>
                  <a:pt x="167513" y="223902"/>
                </a:cubicBezTo>
                <a:cubicBezTo>
                  <a:pt x="170433" y="220092"/>
                  <a:pt x="171831" y="211710"/>
                  <a:pt x="171831" y="198629"/>
                </a:cubicBezTo>
                <a:lnTo>
                  <a:pt x="171831" y="114428"/>
                </a:lnTo>
                <a:cubicBezTo>
                  <a:pt x="171831" y="101981"/>
                  <a:pt x="171195" y="94742"/>
                  <a:pt x="169926" y="92456"/>
                </a:cubicBezTo>
                <a:cubicBezTo>
                  <a:pt x="168656" y="90171"/>
                  <a:pt x="166751" y="88138"/>
                  <a:pt x="164083" y="86360"/>
                </a:cubicBezTo>
                <a:cubicBezTo>
                  <a:pt x="161416" y="84583"/>
                  <a:pt x="155956" y="83693"/>
                  <a:pt x="147701" y="83693"/>
                </a:cubicBezTo>
                <a:close/>
                <a:moveTo>
                  <a:pt x="48259" y="4336288"/>
                </a:moveTo>
                <a:moveTo>
                  <a:pt x="3369944" y="75185"/>
                </a:moveTo>
                <a:cubicBezTo>
                  <a:pt x="3376167" y="75185"/>
                  <a:pt x="3381120" y="76709"/>
                  <a:pt x="3384804" y="79756"/>
                </a:cubicBezTo>
                <a:cubicBezTo>
                  <a:pt x="3388487" y="82678"/>
                  <a:pt x="3390392" y="86615"/>
                  <a:pt x="3390392" y="91567"/>
                </a:cubicBezTo>
                <a:cubicBezTo>
                  <a:pt x="3390392" y="95504"/>
                  <a:pt x="3388994" y="98934"/>
                  <a:pt x="3386328" y="101854"/>
                </a:cubicBezTo>
                <a:cubicBezTo>
                  <a:pt x="3383788" y="104648"/>
                  <a:pt x="3379978" y="106046"/>
                  <a:pt x="3375279" y="106046"/>
                </a:cubicBezTo>
                <a:cubicBezTo>
                  <a:pt x="3372739" y="106046"/>
                  <a:pt x="3369564" y="105410"/>
                  <a:pt x="3365754" y="104013"/>
                </a:cubicBezTo>
                <a:cubicBezTo>
                  <a:pt x="3360928" y="102235"/>
                  <a:pt x="3357244" y="101347"/>
                  <a:pt x="3354704" y="101347"/>
                </a:cubicBezTo>
                <a:cubicBezTo>
                  <a:pt x="3349370" y="101347"/>
                  <a:pt x="3344926" y="105918"/>
                  <a:pt x="3341496" y="115062"/>
                </a:cubicBezTo>
                <a:cubicBezTo>
                  <a:pt x="3337559" y="125604"/>
                  <a:pt x="3334639" y="132335"/>
                  <a:pt x="3332861" y="135510"/>
                </a:cubicBezTo>
                <a:cubicBezTo>
                  <a:pt x="3330955" y="138558"/>
                  <a:pt x="3327400" y="142622"/>
                  <a:pt x="3322192" y="147702"/>
                </a:cubicBezTo>
                <a:cubicBezTo>
                  <a:pt x="3325876" y="148717"/>
                  <a:pt x="3329686" y="151385"/>
                  <a:pt x="3333877" y="155703"/>
                </a:cubicBezTo>
                <a:cubicBezTo>
                  <a:pt x="3338194" y="159893"/>
                  <a:pt x="3345942" y="172085"/>
                  <a:pt x="3357371" y="192279"/>
                </a:cubicBezTo>
                <a:cubicBezTo>
                  <a:pt x="3366516" y="208280"/>
                  <a:pt x="3373374" y="218441"/>
                  <a:pt x="3377945" y="222759"/>
                </a:cubicBezTo>
                <a:cubicBezTo>
                  <a:pt x="3382517" y="227077"/>
                  <a:pt x="3389121" y="229235"/>
                  <a:pt x="3397884" y="229490"/>
                </a:cubicBezTo>
                <a:lnTo>
                  <a:pt x="3397884" y="235967"/>
                </a:lnTo>
                <a:lnTo>
                  <a:pt x="3351021" y="235967"/>
                </a:lnTo>
                <a:cubicBezTo>
                  <a:pt x="3336417" y="214758"/>
                  <a:pt x="3323336" y="193167"/>
                  <a:pt x="3311525" y="170942"/>
                </a:cubicBezTo>
                <a:cubicBezTo>
                  <a:pt x="3308730" y="165862"/>
                  <a:pt x="3306191" y="162053"/>
                  <a:pt x="3303904" y="159512"/>
                </a:cubicBezTo>
                <a:cubicBezTo>
                  <a:pt x="3301745" y="157099"/>
                  <a:pt x="3298570" y="155829"/>
                  <a:pt x="3294633" y="155829"/>
                </a:cubicBezTo>
                <a:cubicBezTo>
                  <a:pt x="3293237" y="155829"/>
                  <a:pt x="3291078" y="155956"/>
                  <a:pt x="3288029" y="156210"/>
                </a:cubicBezTo>
                <a:lnTo>
                  <a:pt x="3288029" y="198629"/>
                </a:lnTo>
                <a:cubicBezTo>
                  <a:pt x="3288029" y="210059"/>
                  <a:pt x="3288792" y="217424"/>
                  <a:pt x="3290062" y="220599"/>
                </a:cubicBezTo>
                <a:cubicBezTo>
                  <a:pt x="3291458" y="223774"/>
                  <a:pt x="3293744" y="226060"/>
                  <a:pt x="3297301" y="227458"/>
                </a:cubicBezTo>
                <a:cubicBezTo>
                  <a:pt x="3300729" y="228854"/>
                  <a:pt x="3306571" y="229490"/>
                  <a:pt x="3314827" y="229490"/>
                </a:cubicBezTo>
                <a:lnTo>
                  <a:pt x="3314827" y="235967"/>
                </a:lnTo>
                <a:lnTo>
                  <a:pt x="3235325" y="235967"/>
                </a:lnTo>
                <a:lnTo>
                  <a:pt x="3235325" y="229490"/>
                </a:lnTo>
                <a:cubicBezTo>
                  <a:pt x="3245612" y="229490"/>
                  <a:pt x="3252216" y="227585"/>
                  <a:pt x="3255137" y="223902"/>
                </a:cubicBezTo>
                <a:cubicBezTo>
                  <a:pt x="3258057" y="220092"/>
                  <a:pt x="3259454" y="211710"/>
                  <a:pt x="3259454" y="198629"/>
                </a:cubicBezTo>
                <a:lnTo>
                  <a:pt x="3259454" y="114428"/>
                </a:lnTo>
                <a:cubicBezTo>
                  <a:pt x="3259454" y="101981"/>
                  <a:pt x="3258819" y="94742"/>
                  <a:pt x="3257550" y="92456"/>
                </a:cubicBezTo>
                <a:cubicBezTo>
                  <a:pt x="3256279" y="90171"/>
                  <a:pt x="3254375" y="88138"/>
                  <a:pt x="3251707" y="86360"/>
                </a:cubicBezTo>
                <a:cubicBezTo>
                  <a:pt x="3249041" y="84583"/>
                  <a:pt x="3243579" y="83693"/>
                  <a:pt x="3235325" y="83693"/>
                </a:cubicBezTo>
                <a:lnTo>
                  <a:pt x="3235325" y="77090"/>
                </a:lnTo>
                <a:lnTo>
                  <a:pt x="3314827" y="77090"/>
                </a:lnTo>
                <a:lnTo>
                  <a:pt x="3314827" y="83693"/>
                </a:lnTo>
                <a:cubicBezTo>
                  <a:pt x="3305175" y="83693"/>
                  <a:pt x="3299205" y="84455"/>
                  <a:pt x="3297046" y="85725"/>
                </a:cubicBezTo>
                <a:cubicBezTo>
                  <a:pt x="3294761" y="87123"/>
                  <a:pt x="3292729" y="88900"/>
                  <a:pt x="3290824" y="90933"/>
                </a:cubicBezTo>
                <a:cubicBezTo>
                  <a:pt x="3289045" y="92965"/>
                  <a:pt x="3288029" y="100711"/>
                  <a:pt x="3288029" y="114428"/>
                </a:cubicBezTo>
                <a:lnTo>
                  <a:pt x="3288029" y="145542"/>
                </a:lnTo>
                <a:cubicBezTo>
                  <a:pt x="3290696" y="145797"/>
                  <a:pt x="3292475" y="145923"/>
                  <a:pt x="3293491" y="145923"/>
                </a:cubicBezTo>
                <a:cubicBezTo>
                  <a:pt x="3300476" y="145923"/>
                  <a:pt x="3307079" y="143892"/>
                  <a:pt x="3313303" y="139954"/>
                </a:cubicBezTo>
                <a:cubicBezTo>
                  <a:pt x="3319526" y="136017"/>
                  <a:pt x="3324987" y="127509"/>
                  <a:pt x="3329813" y="114554"/>
                </a:cubicBezTo>
                <a:cubicBezTo>
                  <a:pt x="3334384" y="102362"/>
                  <a:pt x="3338067" y="94108"/>
                  <a:pt x="3340989" y="89790"/>
                </a:cubicBezTo>
                <a:cubicBezTo>
                  <a:pt x="3344037" y="85472"/>
                  <a:pt x="3348101" y="82042"/>
                  <a:pt x="3353307" y="79248"/>
                </a:cubicBezTo>
                <a:cubicBezTo>
                  <a:pt x="3358642" y="76581"/>
                  <a:pt x="3364103" y="75185"/>
                  <a:pt x="3369944" y="75185"/>
                </a:cubicBezTo>
                <a:close/>
                <a:moveTo>
                  <a:pt x="50164" y="4336288"/>
                </a:moveTo>
                <a:moveTo>
                  <a:pt x="2714625" y="75185"/>
                </a:moveTo>
                <a:cubicBezTo>
                  <a:pt x="2720847" y="75185"/>
                  <a:pt x="2725801" y="76709"/>
                  <a:pt x="2729483" y="79756"/>
                </a:cubicBezTo>
                <a:cubicBezTo>
                  <a:pt x="2733167" y="82678"/>
                  <a:pt x="2735071" y="86615"/>
                  <a:pt x="2735071" y="91567"/>
                </a:cubicBezTo>
                <a:cubicBezTo>
                  <a:pt x="2735071" y="95504"/>
                  <a:pt x="2733675" y="98934"/>
                  <a:pt x="2731007" y="101854"/>
                </a:cubicBezTo>
                <a:cubicBezTo>
                  <a:pt x="2728467" y="104648"/>
                  <a:pt x="2724657" y="106046"/>
                  <a:pt x="2719958" y="106046"/>
                </a:cubicBezTo>
                <a:cubicBezTo>
                  <a:pt x="2717418" y="106046"/>
                  <a:pt x="2714243" y="105410"/>
                  <a:pt x="2710433" y="104013"/>
                </a:cubicBezTo>
                <a:cubicBezTo>
                  <a:pt x="2705607" y="102235"/>
                  <a:pt x="2701925" y="101347"/>
                  <a:pt x="2699384" y="101347"/>
                </a:cubicBezTo>
                <a:cubicBezTo>
                  <a:pt x="2694051" y="101347"/>
                  <a:pt x="2689605" y="105918"/>
                  <a:pt x="2686177" y="115062"/>
                </a:cubicBezTo>
                <a:cubicBezTo>
                  <a:pt x="2682240" y="125604"/>
                  <a:pt x="2679318" y="132335"/>
                  <a:pt x="2677541" y="135510"/>
                </a:cubicBezTo>
                <a:cubicBezTo>
                  <a:pt x="2675636" y="138558"/>
                  <a:pt x="2672079" y="142622"/>
                  <a:pt x="2666872" y="147702"/>
                </a:cubicBezTo>
                <a:cubicBezTo>
                  <a:pt x="2670555" y="148717"/>
                  <a:pt x="2674366" y="151385"/>
                  <a:pt x="2678556" y="155703"/>
                </a:cubicBezTo>
                <a:cubicBezTo>
                  <a:pt x="2682875" y="159893"/>
                  <a:pt x="2690621" y="172085"/>
                  <a:pt x="2702052" y="192279"/>
                </a:cubicBezTo>
                <a:cubicBezTo>
                  <a:pt x="2711195" y="208280"/>
                  <a:pt x="2718054" y="218441"/>
                  <a:pt x="2722626" y="222759"/>
                </a:cubicBezTo>
                <a:cubicBezTo>
                  <a:pt x="2727197" y="227077"/>
                  <a:pt x="2733802" y="229235"/>
                  <a:pt x="2742565" y="229490"/>
                </a:cubicBezTo>
                <a:lnTo>
                  <a:pt x="2742565" y="235967"/>
                </a:lnTo>
                <a:lnTo>
                  <a:pt x="2695702" y="235967"/>
                </a:lnTo>
                <a:cubicBezTo>
                  <a:pt x="2681096" y="214758"/>
                  <a:pt x="2668016" y="193167"/>
                  <a:pt x="2656204" y="170942"/>
                </a:cubicBezTo>
                <a:cubicBezTo>
                  <a:pt x="2653411" y="165862"/>
                  <a:pt x="2650870" y="162053"/>
                  <a:pt x="2648584" y="159512"/>
                </a:cubicBezTo>
                <a:cubicBezTo>
                  <a:pt x="2646426" y="157099"/>
                  <a:pt x="2643251" y="155829"/>
                  <a:pt x="2639314" y="155829"/>
                </a:cubicBezTo>
                <a:cubicBezTo>
                  <a:pt x="2637917" y="155829"/>
                  <a:pt x="2635757" y="155956"/>
                  <a:pt x="2632709" y="156210"/>
                </a:cubicBezTo>
                <a:lnTo>
                  <a:pt x="2632709" y="198629"/>
                </a:lnTo>
                <a:cubicBezTo>
                  <a:pt x="2632709" y="210059"/>
                  <a:pt x="2633471" y="217424"/>
                  <a:pt x="2634742" y="220599"/>
                </a:cubicBezTo>
                <a:cubicBezTo>
                  <a:pt x="2636139" y="223774"/>
                  <a:pt x="2638425" y="226060"/>
                  <a:pt x="2641980" y="227458"/>
                </a:cubicBezTo>
                <a:cubicBezTo>
                  <a:pt x="2645409" y="228854"/>
                  <a:pt x="2651252" y="229490"/>
                  <a:pt x="2659506" y="229490"/>
                </a:cubicBezTo>
                <a:lnTo>
                  <a:pt x="2659506" y="235967"/>
                </a:lnTo>
                <a:lnTo>
                  <a:pt x="2580004" y="235967"/>
                </a:lnTo>
                <a:lnTo>
                  <a:pt x="2580004" y="229490"/>
                </a:lnTo>
                <a:cubicBezTo>
                  <a:pt x="2590292" y="229490"/>
                  <a:pt x="2596895" y="227585"/>
                  <a:pt x="2599817" y="223902"/>
                </a:cubicBezTo>
                <a:cubicBezTo>
                  <a:pt x="2602738" y="220092"/>
                  <a:pt x="2604134" y="211710"/>
                  <a:pt x="2604134" y="198629"/>
                </a:cubicBezTo>
                <a:lnTo>
                  <a:pt x="2604134" y="114428"/>
                </a:lnTo>
                <a:cubicBezTo>
                  <a:pt x="2604134" y="101981"/>
                  <a:pt x="2603500" y="94742"/>
                  <a:pt x="2602229" y="92456"/>
                </a:cubicBezTo>
                <a:cubicBezTo>
                  <a:pt x="2600959" y="90171"/>
                  <a:pt x="2599054" y="88138"/>
                  <a:pt x="2596388" y="86360"/>
                </a:cubicBezTo>
                <a:cubicBezTo>
                  <a:pt x="2593720" y="84583"/>
                  <a:pt x="2588259" y="83693"/>
                  <a:pt x="2580004" y="83693"/>
                </a:cubicBezTo>
                <a:lnTo>
                  <a:pt x="2580004" y="77090"/>
                </a:lnTo>
                <a:lnTo>
                  <a:pt x="2659506" y="77090"/>
                </a:lnTo>
                <a:lnTo>
                  <a:pt x="2659506" y="83693"/>
                </a:lnTo>
                <a:cubicBezTo>
                  <a:pt x="2649854" y="83693"/>
                  <a:pt x="2643886" y="84455"/>
                  <a:pt x="2641727" y="85725"/>
                </a:cubicBezTo>
                <a:cubicBezTo>
                  <a:pt x="2639441" y="87123"/>
                  <a:pt x="2637408" y="88900"/>
                  <a:pt x="2635504" y="90933"/>
                </a:cubicBezTo>
                <a:cubicBezTo>
                  <a:pt x="2633726" y="92965"/>
                  <a:pt x="2632709" y="100711"/>
                  <a:pt x="2632709" y="114428"/>
                </a:cubicBezTo>
                <a:lnTo>
                  <a:pt x="2632709" y="145542"/>
                </a:lnTo>
                <a:cubicBezTo>
                  <a:pt x="2635377" y="145797"/>
                  <a:pt x="2637154" y="145923"/>
                  <a:pt x="2638170" y="145923"/>
                </a:cubicBezTo>
                <a:cubicBezTo>
                  <a:pt x="2645155" y="145923"/>
                  <a:pt x="2651759" y="143892"/>
                  <a:pt x="2657982" y="139954"/>
                </a:cubicBezTo>
                <a:cubicBezTo>
                  <a:pt x="2664205" y="136017"/>
                  <a:pt x="2669667" y="127509"/>
                  <a:pt x="2674492" y="114554"/>
                </a:cubicBezTo>
                <a:cubicBezTo>
                  <a:pt x="2679065" y="102362"/>
                  <a:pt x="2682747" y="94108"/>
                  <a:pt x="2685668" y="89790"/>
                </a:cubicBezTo>
                <a:cubicBezTo>
                  <a:pt x="2688717" y="85472"/>
                  <a:pt x="2692780" y="82042"/>
                  <a:pt x="2697988" y="79248"/>
                </a:cubicBezTo>
                <a:cubicBezTo>
                  <a:pt x="2703321" y="76581"/>
                  <a:pt x="2708782" y="75185"/>
                  <a:pt x="2714625" y="75185"/>
                </a:cubicBezTo>
                <a:close/>
                <a:moveTo>
                  <a:pt x="50164" y="4336288"/>
                </a:moveTo>
                <a:moveTo>
                  <a:pt x="785240" y="75185"/>
                </a:moveTo>
                <a:cubicBezTo>
                  <a:pt x="791464" y="75185"/>
                  <a:pt x="796416" y="76709"/>
                  <a:pt x="800100" y="79756"/>
                </a:cubicBezTo>
                <a:cubicBezTo>
                  <a:pt x="803782" y="82678"/>
                  <a:pt x="805688" y="86615"/>
                  <a:pt x="805688" y="91567"/>
                </a:cubicBezTo>
                <a:cubicBezTo>
                  <a:pt x="805688" y="95504"/>
                  <a:pt x="804290" y="98934"/>
                  <a:pt x="801624" y="101854"/>
                </a:cubicBezTo>
                <a:cubicBezTo>
                  <a:pt x="799083" y="104648"/>
                  <a:pt x="795274" y="106046"/>
                  <a:pt x="790575" y="106046"/>
                </a:cubicBezTo>
                <a:cubicBezTo>
                  <a:pt x="788034" y="106046"/>
                  <a:pt x="784859" y="105410"/>
                  <a:pt x="781050" y="104013"/>
                </a:cubicBezTo>
                <a:cubicBezTo>
                  <a:pt x="776224" y="102235"/>
                  <a:pt x="772540" y="101347"/>
                  <a:pt x="770001" y="101347"/>
                </a:cubicBezTo>
                <a:cubicBezTo>
                  <a:pt x="764666" y="101347"/>
                  <a:pt x="760221" y="105918"/>
                  <a:pt x="756793" y="115062"/>
                </a:cubicBezTo>
                <a:cubicBezTo>
                  <a:pt x="752856" y="125604"/>
                  <a:pt x="749934" y="132335"/>
                  <a:pt x="748157" y="135510"/>
                </a:cubicBezTo>
                <a:cubicBezTo>
                  <a:pt x="746251" y="138558"/>
                  <a:pt x="742695" y="142622"/>
                  <a:pt x="737489" y="147702"/>
                </a:cubicBezTo>
                <a:cubicBezTo>
                  <a:pt x="741171" y="148717"/>
                  <a:pt x="744982" y="151385"/>
                  <a:pt x="749172" y="155703"/>
                </a:cubicBezTo>
                <a:cubicBezTo>
                  <a:pt x="753490" y="159893"/>
                  <a:pt x="761238" y="172085"/>
                  <a:pt x="772668" y="192279"/>
                </a:cubicBezTo>
                <a:cubicBezTo>
                  <a:pt x="781812" y="208280"/>
                  <a:pt x="788670" y="218441"/>
                  <a:pt x="793241" y="222759"/>
                </a:cubicBezTo>
                <a:cubicBezTo>
                  <a:pt x="797814" y="227077"/>
                  <a:pt x="804418" y="229235"/>
                  <a:pt x="813181" y="229490"/>
                </a:cubicBezTo>
                <a:lnTo>
                  <a:pt x="813181" y="235967"/>
                </a:lnTo>
                <a:lnTo>
                  <a:pt x="766318" y="235967"/>
                </a:lnTo>
                <a:cubicBezTo>
                  <a:pt x="751713" y="214758"/>
                  <a:pt x="738632" y="193167"/>
                  <a:pt x="726820" y="170942"/>
                </a:cubicBezTo>
                <a:cubicBezTo>
                  <a:pt x="724026" y="165862"/>
                  <a:pt x="721487" y="162053"/>
                  <a:pt x="719201" y="159512"/>
                </a:cubicBezTo>
                <a:cubicBezTo>
                  <a:pt x="717041" y="157099"/>
                  <a:pt x="713866" y="155829"/>
                  <a:pt x="709930" y="155829"/>
                </a:cubicBezTo>
                <a:cubicBezTo>
                  <a:pt x="708532" y="155829"/>
                  <a:pt x="706374" y="155956"/>
                  <a:pt x="703326" y="156210"/>
                </a:cubicBezTo>
                <a:lnTo>
                  <a:pt x="703326" y="198629"/>
                </a:lnTo>
                <a:cubicBezTo>
                  <a:pt x="703326" y="210059"/>
                  <a:pt x="704088" y="217424"/>
                  <a:pt x="705357" y="220599"/>
                </a:cubicBezTo>
                <a:cubicBezTo>
                  <a:pt x="706755" y="223774"/>
                  <a:pt x="709040" y="226060"/>
                  <a:pt x="712596" y="227458"/>
                </a:cubicBezTo>
                <a:cubicBezTo>
                  <a:pt x="716026" y="228854"/>
                  <a:pt x="721868" y="229490"/>
                  <a:pt x="730122" y="229490"/>
                </a:cubicBezTo>
                <a:lnTo>
                  <a:pt x="730122" y="235967"/>
                </a:lnTo>
                <a:lnTo>
                  <a:pt x="650620" y="235967"/>
                </a:lnTo>
                <a:lnTo>
                  <a:pt x="650620" y="229490"/>
                </a:lnTo>
                <a:cubicBezTo>
                  <a:pt x="660907" y="229490"/>
                  <a:pt x="667512" y="227585"/>
                  <a:pt x="670432" y="223902"/>
                </a:cubicBezTo>
                <a:cubicBezTo>
                  <a:pt x="673353" y="220092"/>
                  <a:pt x="674751" y="211710"/>
                  <a:pt x="674751" y="198629"/>
                </a:cubicBezTo>
                <a:lnTo>
                  <a:pt x="674751" y="114428"/>
                </a:lnTo>
                <a:cubicBezTo>
                  <a:pt x="674751" y="101981"/>
                  <a:pt x="674115" y="94742"/>
                  <a:pt x="672845" y="92456"/>
                </a:cubicBezTo>
                <a:cubicBezTo>
                  <a:pt x="671576" y="90171"/>
                  <a:pt x="669670" y="88138"/>
                  <a:pt x="667003" y="86360"/>
                </a:cubicBezTo>
                <a:cubicBezTo>
                  <a:pt x="664337" y="84583"/>
                  <a:pt x="658876" y="83693"/>
                  <a:pt x="650620" y="83693"/>
                </a:cubicBezTo>
                <a:lnTo>
                  <a:pt x="650620" y="77090"/>
                </a:lnTo>
                <a:lnTo>
                  <a:pt x="730122" y="77090"/>
                </a:lnTo>
                <a:lnTo>
                  <a:pt x="730122" y="83693"/>
                </a:lnTo>
                <a:cubicBezTo>
                  <a:pt x="720470" y="83693"/>
                  <a:pt x="714501" y="84455"/>
                  <a:pt x="712343" y="85725"/>
                </a:cubicBezTo>
                <a:cubicBezTo>
                  <a:pt x="710057" y="87123"/>
                  <a:pt x="708025" y="88900"/>
                  <a:pt x="706120" y="90933"/>
                </a:cubicBezTo>
                <a:cubicBezTo>
                  <a:pt x="704341" y="92965"/>
                  <a:pt x="703326" y="100711"/>
                  <a:pt x="703326" y="114428"/>
                </a:cubicBezTo>
                <a:lnTo>
                  <a:pt x="703326" y="145542"/>
                </a:lnTo>
                <a:cubicBezTo>
                  <a:pt x="705993" y="145797"/>
                  <a:pt x="707770" y="145923"/>
                  <a:pt x="708787" y="145923"/>
                </a:cubicBezTo>
                <a:cubicBezTo>
                  <a:pt x="715771" y="145923"/>
                  <a:pt x="722376" y="143892"/>
                  <a:pt x="728599" y="139954"/>
                </a:cubicBezTo>
                <a:cubicBezTo>
                  <a:pt x="734821" y="136017"/>
                  <a:pt x="740282" y="127509"/>
                  <a:pt x="745108" y="114554"/>
                </a:cubicBezTo>
                <a:cubicBezTo>
                  <a:pt x="749681" y="102362"/>
                  <a:pt x="753364" y="94108"/>
                  <a:pt x="756284" y="89790"/>
                </a:cubicBezTo>
                <a:cubicBezTo>
                  <a:pt x="759332" y="85472"/>
                  <a:pt x="763396" y="82042"/>
                  <a:pt x="768603" y="79248"/>
                </a:cubicBezTo>
                <a:cubicBezTo>
                  <a:pt x="773938" y="76581"/>
                  <a:pt x="779399" y="75185"/>
                  <a:pt x="785240" y="75185"/>
                </a:cubicBezTo>
                <a:close/>
                <a:moveTo>
                  <a:pt x="50164" y="4336288"/>
                </a:moveTo>
                <a:moveTo>
                  <a:pt x="1899412" y="74042"/>
                </a:moveTo>
                <a:lnTo>
                  <a:pt x="1909445" y="74042"/>
                </a:lnTo>
                <a:lnTo>
                  <a:pt x="1867281" y="155448"/>
                </a:lnTo>
                <a:lnTo>
                  <a:pt x="1909445" y="237363"/>
                </a:lnTo>
                <a:lnTo>
                  <a:pt x="1899412" y="237363"/>
                </a:lnTo>
                <a:lnTo>
                  <a:pt x="1831086" y="155448"/>
                </a:lnTo>
                <a:close/>
                <a:moveTo>
                  <a:pt x="51307" y="4336288"/>
                </a:moveTo>
                <a:moveTo>
                  <a:pt x="1821180" y="74042"/>
                </a:moveTo>
                <a:lnTo>
                  <a:pt x="1831086" y="74042"/>
                </a:lnTo>
                <a:lnTo>
                  <a:pt x="1788795" y="155448"/>
                </a:lnTo>
                <a:lnTo>
                  <a:pt x="1831086" y="237363"/>
                </a:lnTo>
                <a:lnTo>
                  <a:pt x="1821180" y="237363"/>
                </a:lnTo>
                <a:lnTo>
                  <a:pt x="1754124" y="155448"/>
                </a:lnTo>
                <a:close/>
                <a:moveTo>
                  <a:pt x="51307" y="4336288"/>
                </a:moveTo>
                <a:moveTo>
                  <a:pt x="3470147" y="72391"/>
                </a:moveTo>
                <a:cubicBezTo>
                  <a:pt x="3494151" y="72391"/>
                  <a:pt x="3513454" y="81535"/>
                  <a:pt x="3528059" y="99823"/>
                </a:cubicBezTo>
                <a:cubicBezTo>
                  <a:pt x="3540379" y="115443"/>
                  <a:pt x="3546602" y="133350"/>
                  <a:pt x="3546602" y="153543"/>
                </a:cubicBezTo>
                <a:cubicBezTo>
                  <a:pt x="3546602" y="167767"/>
                  <a:pt x="3543172" y="182246"/>
                  <a:pt x="3536315" y="196723"/>
                </a:cubicBezTo>
                <a:cubicBezTo>
                  <a:pt x="3529456" y="211329"/>
                  <a:pt x="3520058" y="222250"/>
                  <a:pt x="3508120" y="229743"/>
                </a:cubicBezTo>
                <a:cubicBezTo>
                  <a:pt x="3496182" y="237110"/>
                  <a:pt x="3482847" y="240792"/>
                  <a:pt x="3468242" y="240792"/>
                </a:cubicBezTo>
                <a:cubicBezTo>
                  <a:pt x="3444240" y="240792"/>
                  <a:pt x="3425190" y="231267"/>
                  <a:pt x="3411092" y="212217"/>
                </a:cubicBezTo>
                <a:cubicBezTo>
                  <a:pt x="3399281" y="196088"/>
                  <a:pt x="3393313" y="178054"/>
                  <a:pt x="3393313" y="158116"/>
                </a:cubicBezTo>
                <a:cubicBezTo>
                  <a:pt x="3393313" y="143510"/>
                  <a:pt x="3396868" y="129033"/>
                  <a:pt x="3404107" y="114681"/>
                </a:cubicBezTo>
                <a:cubicBezTo>
                  <a:pt x="3411346" y="100204"/>
                  <a:pt x="3420871" y="89662"/>
                  <a:pt x="3432682" y="82804"/>
                </a:cubicBezTo>
                <a:cubicBezTo>
                  <a:pt x="3444367" y="75819"/>
                  <a:pt x="3456940" y="72391"/>
                  <a:pt x="3470147" y="72391"/>
                </a:cubicBezTo>
                <a:close/>
                <a:moveTo>
                  <a:pt x="52958" y="4336288"/>
                </a:moveTo>
                <a:moveTo>
                  <a:pt x="3158363" y="72391"/>
                </a:moveTo>
                <a:cubicBezTo>
                  <a:pt x="3173983" y="72391"/>
                  <a:pt x="3186811" y="76581"/>
                  <a:pt x="3196843" y="84836"/>
                </a:cubicBezTo>
                <a:cubicBezTo>
                  <a:pt x="3206877" y="93092"/>
                  <a:pt x="3211956" y="101728"/>
                  <a:pt x="3211956" y="110617"/>
                </a:cubicBezTo>
                <a:cubicBezTo>
                  <a:pt x="3211956" y="114935"/>
                  <a:pt x="3210432" y="118492"/>
                  <a:pt x="3207639" y="121285"/>
                </a:cubicBezTo>
                <a:cubicBezTo>
                  <a:pt x="3204844" y="123953"/>
                  <a:pt x="3200907" y="125349"/>
                  <a:pt x="3195828" y="125349"/>
                </a:cubicBezTo>
                <a:cubicBezTo>
                  <a:pt x="3188969" y="125349"/>
                  <a:pt x="3183763" y="123063"/>
                  <a:pt x="3180333" y="118746"/>
                </a:cubicBezTo>
                <a:cubicBezTo>
                  <a:pt x="3178429" y="116333"/>
                  <a:pt x="3177031" y="111634"/>
                  <a:pt x="3176396" y="104903"/>
                </a:cubicBezTo>
                <a:cubicBezTo>
                  <a:pt x="3175762" y="98044"/>
                  <a:pt x="3173476" y="92837"/>
                  <a:pt x="3169412" y="89281"/>
                </a:cubicBezTo>
                <a:cubicBezTo>
                  <a:pt x="3165347" y="85725"/>
                  <a:pt x="3159759" y="84074"/>
                  <a:pt x="3152647" y="84074"/>
                </a:cubicBezTo>
                <a:cubicBezTo>
                  <a:pt x="3141091" y="84074"/>
                  <a:pt x="3131692" y="88266"/>
                  <a:pt x="3124707" y="96902"/>
                </a:cubicBezTo>
                <a:cubicBezTo>
                  <a:pt x="3115309" y="108204"/>
                  <a:pt x="3110611" y="123191"/>
                  <a:pt x="3110611" y="141733"/>
                </a:cubicBezTo>
                <a:cubicBezTo>
                  <a:pt x="3110611" y="160783"/>
                  <a:pt x="3115309" y="177419"/>
                  <a:pt x="3124580" y="192024"/>
                </a:cubicBezTo>
                <a:cubicBezTo>
                  <a:pt x="3133852" y="206503"/>
                  <a:pt x="3146425" y="213742"/>
                  <a:pt x="3162300" y="213742"/>
                </a:cubicBezTo>
                <a:cubicBezTo>
                  <a:pt x="3173603" y="213742"/>
                  <a:pt x="3183763" y="209931"/>
                  <a:pt x="3192779" y="202185"/>
                </a:cubicBezTo>
                <a:cubicBezTo>
                  <a:pt x="3199129" y="196850"/>
                  <a:pt x="3205353" y="187198"/>
                  <a:pt x="3211321" y="173229"/>
                </a:cubicBezTo>
                <a:lnTo>
                  <a:pt x="3216402" y="175642"/>
                </a:lnTo>
                <a:cubicBezTo>
                  <a:pt x="3212083" y="196469"/>
                  <a:pt x="3203702" y="212598"/>
                  <a:pt x="3191255" y="223902"/>
                </a:cubicBezTo>
                <a:cubicBezTo>
                  <a:pt x="3178809" y="235204"/>
                  <a:pt x="3164967" y="240792"/>
                  <a:pt x="3149854" y="240792"/>
                </a:cubicBezTo>
                <a:cubicBezTo>
                  <a:pt x="3131819" y="240792"/>
                  <a:pt x="3116071" y="233173"/>
                  <a:pt x="3102609" y="218060"/>
                </a:cubicBezTo>
                <a:cubicBezTo>
                  <a:pt x="3089275" y="202947"/>
                  <a:pt x="3082543" y="182499"/>
                  <a:pt x="3082543" y="156718"/>
                </a:cubicBezTo>
                <a:cubicBezTo>
                  <a:pt x="3082543" y="131699"/>
                  <a:pt x="3090037" y="111506"/>
                  <a:pt x="3104895" y="95885"/>
                </a:cubicBezTo>
                <a:cubicBezTo>
                  <a:pt x="3119628" y="80265"/>
                  <a:pt x="3137534" y="72391"/>
                  <a:pt x="3158363" y="72391"/>
                </a:cubicBezTo>
                <a:close/>
                <a:moveTo>
                  <a:pt x="52958" y="4336288"/>
                </a:moveTo>
                <a:moveTo>
                  <a:pt x="2814828" y="72391"/>
                </a:moveTo>
                <a:cubicBezTo>
                  <a:pt x="2838830" y="72391"/>
                  <a:pt x="2858134" y="81535"/>
                  <a:pt x="2872740" y="99823"/>
                </a:cubicBezTo>
                <a:cubicBezTo>
                  <a:pt x="2885058" y="115443"/>
                  <a:pt x="2891281" y="133350"/>
                  <a:pt x="2891281" y="153543"/>
                </a:cubicBezTo>
                <a:cubicBezTo>
                  <a:pt x="2891281" y="167767"/>
                  <a:pt x="2887853" y="182246"/>
                  <a:pt x="2880994" y="196723"/>
                </a:cubicBezTo>
                <a:cubicBezTo>
                  <a:pt x="2874137" y="211329"/>
                  <a:pt x="2864739" y="222250"/>
                  <a:pt x="2852801" y="229743"/>
                </a:cubicBezTo>
                <a:cubicBezTo>
                  <a:pt x="2840863" y="237110"/>
                  <a:pt x="2827528" y="240792"/>
                  <a:pt x="2812922" y="240792"/>
                </a:cubicBezTo>
                <a:cubicBezTo>
                  <a:pt x="2788919" y="240792"/>
                  <a:pt x="2769869" y="231267"/>
                  <a:pt x="2755772" y="212217"/>
                </a:cubicBezTo>
                <a:cubicBezTo>
                  <a:pt x="2743962" y="196088"/>
                  <a:pt x="2737992" y="178054"/>
                  <a:pt x="2737992" y="158116"/>
                </a:cubicBezTo>
                <a:cubicBezTo>
                  <a:pt x="2737992" y="143510"/>
                  <a:pt x="2741549" y="129033"/>
                  <a:pt x="2748788" y="114681"/>
                </a:cubicBezTo>
                <a:cubicBezTo>
                  <a:pt x="2756027" y="100204"/>
                  <a:pt x="2765552" y="89662"/>
                  <a:pt x="2777363" y="82804"/>
                </a:cubicBezTo>
                <a:cubicBezTo>
                  <a:pt x="2789046" y="75819"/>
                  <a:pt x="2801619" y="72391"/>
                  <a:pt x="2814828" y="72391"/>
                </a:cubicBezTo>
                <a:close/>
                <a:moveTo>
                  <a:pt x="52958" y="4336288"/>
                </a:moveTo>
                <a:moveTo>
                  <a:pt x="2503042" y="72391"/>
                </a:moveTo>
                <a:cubicBezTo>
                  <a:pt x="2518664" y="72391"/>
                  <a:pt x="2531491" y="76581"/>
                  <a:pt x="2541524" y="84836"/>
                </a:cubicBezTo>
                <a:cubicBezTo>
                  <a:pt x="2551556" y="93092"/>
                  <a:pt x="2556637" y="101728"/>
                  <a:pt x="2556637" y="110617"/>
                </a:cubicBezTo>
                <a:cubicBezTo>
                  <a:pt x="2556637" y="114935"/>
                  <a:pt x="2555113" y="118492"/>
                  <a:pt x="2552318" y="121285"/>
                </a:cubicBezTo>
                <a:cubicBezTo>
                  <a:pt x="2549525" y="123953"/>
                  <a:pt x="2545588" y="125349"/>
                  <a:pt x="2540507" y="125349"/>
                </a:cubicBezTo>
                <a:cubicBezTo>
                  <a:pt x="2533650" y="125349"/>
                  <a:pt x="2528442" y="123063"/>
                  <a:pt x="2525014" y="118746"/>
                </a:cubicBezTo>
                <a:cubicBezTo>
                  <a:pt x="2523108" y="116333"/>
                  <a:pt x="2521712" y="111634"/>
                  <a:pt x="2521077" y="104903"/>
                </a:cubicBezTo>
                <a:cubicBezTo>
                  <a:pt x="2520442" y="98044"/>
                  <a:pt x="2518155" y="92837"/>
                  <a:pt x="2514092" y="89281"/>
                </a:cubicBezTo>
                <a:cubicBezTo>
                  <a:pt x="2510028" y="85725"/>
                  <a:pt x="2504440" y="84074"/>
                  <a:pt x="2497328" y="84074"/>
                </a:cubicBezTo>
                <a:cubicBezTo>
                  <a:pt x="2485770" y="84074"/>
                  <a:pt x="2476372" y="88266"/>
                  <a:pt x="2469388" y="96902"/>
                </a:cubicBezTo>
                <a:cubicBezTo>
                  <a:pt x="2459990" y="108204"/>
                  <a:pt x="2455291" y="123191"/>
                  <a:pt x="2455291" y="141733"/>
                </a:cubicBezTo>
                <a:cubicBezTo>
                  <a:pt x="2455291" y="160783"/>
                  <a:pt x="2459990" y="177419"/>
                  <a:pt x="2469261" y="192024"/>
                </a:cubicBezTo>
                <a:cubicBezTo>
                  <a:pt x="2478531" y="206503"/>
                  <a:pt x="2491104" y="213742"/>
                  <a:pt x="2506979" y="213742"/>
                </a:cubicBezTo>
                <a:cubicBezTo>
                  <a:pt x="2518282" y="213742"/>
                  <a:pt x="2528442" y="209931"/>
                  <a:pt x="2537459" y="202185"/>
                </a:cubicBezTo>
                <a:cubicBezTo>
                  <a:pt x="2543809" y="196850"/>
                  <a:pt x="2550032" y="187198"/>
                  <a:pt x="2556002" y="173229"/>
                </a:cubicBezTo>
                <a:lnTo>
                  <a:pt x="2561081" y="175642"/>
                </a:lnTo>
                <a:cubicBezTo>
                  <a:pt x="2556764" y="196469"/>
                  <a:pt x="2548381" y="212598"/>
                  <a:pt x="2535936" y="223902"/>
                </a:cubicBezTo>
                <a:cubicBezTo>
                  <a:pt x="2523490" y="235204"/>
                  <a:pt x="2509646" y="240792"/>
                  <a:pt x="2494533" y="240792"/>
                </a:cubicBezTo>
                <a:cubicBezTo>
                  <a:pt x="2476500" y="240792"/>
                  <a:pt x="2460752" y="233173"/>
                  <a:pt x="2447290" y="218060"/>
                </a:cubicBezTo>
                <a:cubicBezTo>
                  <a:pt x="2433954" y="202947"/>
                  <a:pt x="2427224" y="182499"/>
                  <a:pt x="2427224" y="156718"/>
                </a:cubicBezTo>
                <a:cubicBezTo>
                  <a:pt x="2427224" y="131699"/>
                  <a:pt x="2434717" y="111506"/>
                  <a:pt x="2449576" y="95885"/>
                </a:cubicBezTo>
                <a:cubicBezTo>
                  <a:pt x="2464307" y="80265"/>
                  <a:pt x="2482215" y="72391"/>
                  <a:pt x="2503042" y="72391"/>
                </a:cubicBezTo>
                <a:close/>
                <a:moveTo>
                  <a:pt x="52958" y="4336288"/>
                </a:moveTo>
                <a:moveTo>
                  <a:pt x="2316479" y="72391"/>
                </a:moveTo>
                <a:cubicBezTo>
                  <a:pt x="2340482" y="72391"/>
                  <a:pt x="2359787" y="81535"/>
                  <a:pt x="2374392" y="99823"/>
                </a:cubicBezTo>
                <a:cubicBezTo>
                  <a:pt x="2386711" y="115443"/>
                  <a:pt x="2392933" y="133350"/>
                  <a:pt x="2392933" y="153543"/>
                </a:cubicBezTo>
                <a:cubicBezTo>
                  <a:pt x="2392933" y="167767"/>
                  <a:pt x="2389504" y="182246"/>
                  <a:pt x="2382646" y="196723"/>
                </a:cubicBezTo>
                <a:cubicBezTo>
                  <a:pt x="2375789" y="211329"/>
                  <a:pt x="2366391" y="222250"/>
                  <a:pt x="2354453" y="229743"/>
                </a:cubicBezTo>
                <a:cubicBezTo>
                  <a:pt x="2342515" y="237110"/>
                  <a:pt x="2329179" y="240792"/>
                  <a:pt x="2314575" y="240792"/>
                </a:cubicBezTo>
                <a:cubicBezTo>
                  <a:pt x="2290571" y="240792"/>
                  <a:pt x="2271521" y="231267"/>
                  <a:pt x="2257425" y="212217"/>
                </a:cubicBezTo>
                <a:cubicBezTo>
                  <a:pt x="2245614" y="196088"/>
                  <a:pt x="2239645" y="178054"/>
                  <a:pt x="2239645" y="158116"/>
                </a:cubicBezTo>
                <a:cubicBezTo>
                  <a:pt x="2239645" y="143510"/>
                  <a:pt x="2243201" y="129033"/>
                  <a:pt x="2250439" y="114681"/>
                </a:cubicBezTo>
                <a:cubicBezTo>
                  <a:pt x="2257678" y="100204"/>
                  <a:pt x="2267203" y="89662"/>
                  <a:pt x="2279014" y="82804"/>
                </a:cubicBezTo>
                <a:cubicBezTo>
                  <a:pt x="2290699" y="75819"/>
                  <a:pt x="2303271" y="72391"/>
                  <a:pt x="2316479" y="72391"/>
                </a:cubicBezTo>
                <a:close/>
                <a:moveTo>
                  <a:pt x="52958" y="4336288"/>
                </a:moveTo>
                <a:moveTo>
                  <a:pt x="1391793" y="72391"/>
                </a:moveTo>
                <a:cubicBezTo>
                  <a:pt x="1407668" y="72391"/>
                  <a:pt x="1421002" y="78613"/>
                  <a:pt x="1431670" y="91186"/>
                </a:cubicBezTo>
                <a:cubicBezTo>
                  <a:pt x="1444751" y="106427"/>
                  <a:pt x="1451228" y="126238"/>
                  <a:pt x="1451228" y="150749"/>
                </a:cubicBezTo>
                <a:cubicBezTo>
                  <a:pt x="1451228" y="178181"/>
                  <a:pt x="1443355" y="200915"/>
                  <a:pt x="1427607" y="218822"/>
                </a:cubicBezTo>
                <a:cubicBezTo>
                  <a:pt x="1414652" y="233427"/>
                  <a:pt x="1398396" y="240792"/>
                  <a:pt x="1378712" y="240792"/>
                </a:cubicBezTo>
                <a:cubicBezTo>
                  <a:pt x="1370202" y="240792"/>
                  <a:pt x="1362837" y="239523"/>
                  <a:pt x="1356614" y="237110"/>
                </a:cubicBezTo>
                <a:cubicBezTo>
                  <a:pt x="1351914" y="235459"/>
                  <a:pt x="1346707" y="231903"/>
                  <a:pt x="1340993" y="226696"/>
                </a:cubicBezTo>
                <a:lnTo>
                  <a:pt x="1340993" y="275083"/>
                </a:lnTo>
                <a:cubicBezTo>
                  <a:pt x="1340993" y="286004"/>
                  <a:pt x="1341627" y="292862"/>
                  <a:pt x="1342897" y="295784"/>
                </a:cubicBezTo>
                <a:cubicBezTo>
                  <a:pt x="1344295" y="298831"/>
                  <a:pt x="1346581" y="301117"/>
                  <a:pt x="1349882" y="302896"/>
                </a:cubicBezTo>
                <a:cubicBezTo>
                  <a:pt x="1353184" y="304547"/>
                  <a:pt x="1359153" y="305435"/>
                  <a:pt x="1367789" y="305435"/>
                </a:cubicBezTo>
                <a:lnTo>
                  <a:pt x="1367789" y="311912"/>
                </a:lnTo>
                <a:lnTo>
                  <a:pt x="1284605" y="311912"/>
                </a:lnTo>
                <a:lnTo>
                  <a:pt x="1284605" y="305435"/>
                </a:lnTo>
                <a:lnTo>
                  <a:pt x="1288922" y="305435"/>
                </a:lnTo>
                <a:cubicBezTo>
                  <a:pt x="1295272" y="305562"/>
                  <a:pt x="1300733" y="304419"/>
                  <a:pt x="1305178" y="301879"/>
                </a:cubicBezTo>
                <a:cubicBezTo>
                  <a:pt x="1307464" y="300610"/>
                  <a:pt x="1309115" y="298450"/>
                  <a:pt x="1310386" y="295656"/>
                </a:cubicBezTo>
                <a:cubicBezTo>
                  <a:pt x="1311528" y="292862"/>
                  <a:pt x="1312164" y="285623"/>
                  <a:pt x="1312164" y="274067"/>
                </a:cubicBezTo>
                <a:lnTo>
                  <a:pt x="1312164" y="123953"/>
                </a:lnTo>
                <a:cubicBezTo>
                  <a:pt x="1312164" y="113666"/>
                  <a:pt x="1311656" y="107061"/>
                  <a:pt x="1310766" y="104394"/>
                </a:cubicBezTo>
                <a:cubicBezTo>
                  <a:pt x="1309877" y="101600"/>
                  <a:pt x="1308353" y="99442"/>
                  <a:pt x="1306321" y="98044"/>
                </a:cubicBezTo>
                <a:cubicBezTo>
                  <a:pt x="1304289" y="96648"/>
                  <a:pt x="1301622" y="96012"/>
                  <a:pt x="1298066" y="96012"/>
                </a:cubicBezTo>
                <a:cubicBezTo>
                  <a:pt x="1295400" y="96012"/>
                  <a:pt x="1291844" y="96774"/>
                  <a:pt x="1287526" y="98425"/>
                </a:cubicBezTo>
                <a:lnTo>
                  <a:pt x="1285494" y="92837"/>
                </a:lnTo>
                <a:lnTo>
                  <a:pt x="1334389" y="73153"/>
                </a:lnTo>
                <a:lnTo>
                  <a:pt x="1340993" y="73153"/>
                </a:lnTo>
                <a:lnTo>
                  <a:pt x="1340993" y="110236"/>
                </a:lnTo>
                <a:cubicBezTo>
                  <a:pt x="1349120" y="96267"/>
                  <a:pt x="1357376" y="86487"/>
                  <a:pt x="1365631" y="80899"/>
                </a:cubicBezTo>
                <a:cubicBezTo>
                  <a:pt x="1373886" y="75185"/>
                  <a:pt x="1382649" y="72391"/>
                  <a:pt x="1391793" y="72391"/>
                </a:cubicBezTo>
                <a:close/>
                <a:moveTo>
                  <a:pt x="52958" y="4336288"/>
                </a:moveTo>
                <a:moveTo>
                  <a:pt x="64134" y="72391"/>
                </a:moveTo>
                <a:cubicBezTo>
                  <a:pt x="78232" y="72391"/>
                  <a:pt x="89789" y="74804"/>
                  <a:pt x="98806" y="79503"/>
                </a:cubicBezTo>
                <a:cubicBezTo>
                  <a:pt x="105664" y="83185"/>
                  <a:pt x="110744" y="88773"/>
                  <a:pt x="113919" y="96393"/>
                </a:cubicBezTo>
                <a:cubicBezTo>
                  <a:pt x="116077" y="101347"/>
                  <a:pt x="117094" y="111506"/>
                  <a:pt x="117094" y="126873"/>
                </a:cubicBezTo>
                <a:lnTo>
                  <a:pt x="117094" y="180848"/>
                </a:lnTo>
                <a:cubicBezTo>
                  <a:pt x="117094" y="195961"/>
                  <a:pt x="117347" y="205233"/>
                  <a:pt x="117982" y="208661"/>
                </a:cubicBezTo>
                <a:cubicBezTo>
                  <a:pt x="118490" y="212091"/>
                  <a:pt x="119507" y="214377"/>
                  <a:pt x="120776" y="215519"/>
                </a:cubicBezTo>
                <a:cubicBezTo>
                  <a:pt x="122174" y="216662"/>
                  <a:pt x="123697" y="217171"/>
                  <a:pt x="125349" y="217171"/>
                </a:cubicBezTo>
                <a:cubicBezTo>
                  <a:pt x="127253" y="217171"/>
                  <a:pt x="128905" y="216790"/>
                  <a:pt x="130175" y="216028"/>
                </a:cubicBezTo>
                <a:cubicBezTo>
                  <a:pt x="132714" y="214504"/>
                  <a:pt x="137287" y="210312"/>
                  <a:pt x="144271" y="203328"/>
                </a:cubicBezTo>
                <a:lnTo>
                  <a:pt x="144271" y="213106"/>
                </a:lnTo>
                <a:cubicBezTo>
                  <a:pt x="131318" y="230379"/>
                  <a:pt x="118999" y="239015"/>
                  <a:pt x="107188" y="239015"/>
                </a:cubicBezTo>
                <a:cubicBezTo>
                  <a:pt x="101472" y="239015"/>
                  <a:pt x="97027" y="237110"/>
                  <a:pt x="93599" y="233173"/>
                </a:cubicBezTo>
                <a:cubicBezTo>
                  <a:pt x="90296" y="229235"/>
                  <a:pt x="88519" y="222504"/>
                  <a:pt x="88391" y="213106"/>
                </a:cubicBezTo>
                <a:cubicBezTo>
                  <a:pt x="72136" y="225679"/>
                  <a:pt x="61976" y="232918"/>
                  <a:pt x="57784" y="234950"/>
                </a:cubicBezTo>
                <a:cubicBezTo>
                  <a:pt x="51562" y="237744"/>
                  <a:pt x="44831" y="239268"/>
                  <a:pt x="37845" y="239268"/>
                </a:cubicBezTo>
                <a:cubicBezTo>
                  <a:pt x="26796" y="239268"/>
                  <a:pt x="17780" y="235459"/>
                  <a:pt x="10668" y="227966"/>
                </a:cubicBezTo>
                <a:cubicBezTo>
                  <a:pt x="3556" y="220473"/>
                  <a:pt x="0" y="210567"/>
                  <a:pt x="0" y="198248"/>
                </a:cubicBezTo>
                <a:cubicBezTo>
                  <a:pt x="0" y="190628"/>
                  <a:pt x="1777" y="183897"/>
                  <a:pt x="5207" y="178181"/>
                </a:cubicBezTo>
                <a:cubicBezTo>
                  <a:pt x="9906" y="170308"/>
                  <a:pt x="18161" y="162942"/>
                  <a:pt x="29971" y="155956"/>
                </a:cubicBezTo>
                <a:cubicBezTo>
                  <a:pt x="41656" y="149098"/>
                  <a:pt x="61214" y="140590"/>
                  <a:pt x="88391" y="130684"/>
                </a:cubicBezTo>
                <a:lnTo>
                  <a:pt x="88391" y="124460"/>
                </a:lnTo>
                <a:cubicBezTo>
                  <a:pt x="88391" y="108585"/>
                  <a:pt x="85978" y="97791"/>
                  <a:pt x="80899" y="91822"/>
                </a:cubicBezTo>
                <a:cubicBezTo>
                  <a:pt x="75819" y="85979"/>
                  <a:pt x="68580" y="83059"/>
                  <a:pt x="58927" y="83059"/>
                </a:cubicBezTo>
                <a:cubicBezTo>
                  <a:pt x="51689" y="83059"/>
                  <a:pt x="45974" y="84963"/>
                  <a:pt x="41656" y="88900"/>
                </a:cubicBezTo>
                <a:cubicBezTo>
                  <a:pt x="37211" y="92837"/>
                  <a:pt x="35051" y="97283"/>
                  <a:pt x="35051" y="102490"/>
                </a:cubicBezTo>
                <a:lnTo>
                  <a:pt x="35432" y="112523"/>
                </a:lnTo>
                <a:cubicBezTo>
                  <a:pt x="35432" y="117856"/>
                  <a:pt x="34036" y="121921"/>
                  <a:pt x="31369" y="124842"/>
                </a:cubicBezTo>
                <a:cubicBezTo>
                  <a:pt x="28575" y="127635"/>
                  <a:pt x="25019" y="129160"/>
                  <a:pt x="20701" y="129160"/>
                </a:cubicBezTo>
                <a:cubicBezTo>
                  <a:pt x="16382" y="129160"/>
                  <a:pt x="12826" y="127635"/>
                  <a:pt x="10159" y="124587"/>
                </a:cubicBezTo>
                <a:cubicBezTo>
                  <a:pt x="7493" y="121667"/>
                  <a:pt x="6095" y="117475"/>
                  <a:pt x="6095" y="112268"/>
                </a:cubicBezTo>
                <a:cubicBezTo>
                  <a:pt x="6095" y="102362"/>
                  <a:pt x="11176" y="93218"/>
                  <a:pt x="21336" y="84963"/>
                </a:cubicBezTo>
                <a:cubicBezTo>
                  <a:pt x="31495" y="76581"/>
                  <a:pt x="45846" y="72391"/>
                  <a:pt x="64134" y="72391"/>
                </a:cubicBezTo>
                <a:close/>
                <a:moveTo>
                  <a:pt x="52958" y="4336288"/>
                </a:moveTo>
                <a:moveTo>
                  <a:pt x="572262" y="72263"/>
                </a:moveTo>
                <a:cubicBezTo>
                  <a:pt x="590041" y="72263"/>
                  <a:pt x="604646" y="78105"/>
                  <a:pt x="616076" y="89917"/>
                </a:cubicBezTo>
                <a:cubicBezTo>
                  <a:pt x="627507" y="101600"/>
                  <a:pt x="633221" y="117222"/>
                  <a:pt x="633221" y="136906"/>
                </a:cubicBezTo>
                <a:lnTo>
                  <a:pt x="523494" y="136906"/>
                </a:lnTo>
                <a:cubicBezTo>
                  <a:pt x="523366" y="160529"/>
                  <a:pt x="529082" y="178943"/>
                  <a:pt x="540639" y="192405"/>
                </a:cubicBezTo>
                <a:cubicBezTo>
                  <a:pt x="552195" y="205867"/>
                  <a:pt x="565784" y="212472"/>
                  <a:pt x="581406" y="212472"/>
                </a:cubicBezTo>
                <a:cubicBezTo>
                  <a:pt x="591820" y="212472"/>
                  <a:pt x="600837" y="209678"/>
                  <a:pt x="608583" y="203962"/>
                </a:cubicBezTo>
                <a:cubicBezTo>
                  <a:pt x="616203" y="198248"/>
                  <a:pt x="622681" y="188468"/>
                  <a:pt x="627888" y="174498"/>
                </a:cubicBezTo>
                <a:lnTo>
                  <a:pt x="633221" y="178054"/>
                </a:lnTo>
                <a:cubicBezTo>
                  <a:pt x="630808" y="193803"/>
                  <a:pt x="623824" y="208280"/>
                  <a:pt x="612139" y="221235"/>
                </a:cubicBezTo>
                <a:cubicBezTo>
                  <a:pt x="600456" y="234316"/>
                  <a:pt x="585851" y="240792"/>
                  <a:pt x="568197" y="240792"/>
                </a:cubicBezTo>
                <a:cubicBezTo>
                  <a:pt x="549147" y="240792"/>
                  <a:pt x="532891" y="233299"/>
                  <a:pt x="519302" y="218567"/>
                </a:cubicBezTo>
                <a:cubicBezTo>
                  <a:pt x="505714" y="203709"/>
                  <a:pt x="498856" y="183642"/>
                  <a:pt x="498856" y="158623"/>
                </a:cubicBezTo>
                <a:cubicBezTo>
                  <a:pt x="498856" y="131446"/>
                  <a:pt x="505840" y="110236"/>
                  <a:pt x="519811" y="94997"/>
                </a:cubicBezTo>
                <a:cubicBezTo>
                  <a:pt x="533653" y="79884"/>
                  <a:pt x="551180" y="72263"/>
                  <a:pt x="572262" y="72263"/>
                </a:cubicBezTo>
                <a:close/>
                <a:moveTo>
                  <a:pt x="53086" y="4336288"/>
                </a:moveTo>
                <a:moveTo>
                  <a:pt x="1927225" y="762"/>
                </a:moveTo>
                <a:lnTo>
                  <a:pt x="1993772" y="762"/>
                </a:lnTo>
                <a:lnTo>
                  <a:pt x="2079116" y="184785"/>
                </a:lnTo>
                <a:lnTo>
                  <a:pt x="2163064" y="762"/>
                </a:lnTo>
                <a:lnTo>
                  <a:pt x="2229612" y="762"/>
                </a:lnTo>
                <a:lnTo>
                  <a:pt x="2229612" y="7240"/>
                </a:lnTo>
                <a:lnTo>
                  <a:pt x="2221483" y="7240"/>
                </a:lnTo>
                <a:cubicBezTo>
                  <a:pt x="2211451" y="7240"/>
                  <a:pt x="2204339" y="10287"/>
                  <a:pt x="2200147" y="16256"/>
                </a:cubicBezTo>
                <a:cubicBezTo>
                  <a:pt x="2197607" y="19940"/>
                  <a:pt x="2196338" y="28448"/>
                  <a:pt x="2196338" y="41529"/>
                </a:cubicBezTo>
                <a:lnTo>
                  <a:pt x="2196338" y="195199"/>
                </a:lnTo>
                <a:cubicBezTo>
                  <a:pt x="2196338" y="209678"/>
                  <a:pt x="2197989" y="218694"/>
                  <a:pt x="2201164" y="222250"/>
                </a:cubicBezTo>
                <a:cubicBezTo>
                  <a:pt x="2205482" y="227077"/>
                  <a:pt x="2212213" y="229490"/>
                  <a:pt x="2221483" y="229490"/>
                </a:cubicBezTo>
                <a:lnTo>
                  <a:pt x="2229612" y="229490"/>
                </a:lnTo>
                <a:lnTo>
                  <a:pt x="2229612" y="235967"/>
                </a:lnTo>
                <a:lnTo>
                  <a:pt x="2129789" y="235967"/>
                </a:lnTo>
                <a:lnTo>
                  <a:pt x="2129789" y="229490"/>
                </a:lnTo>
                <a:lnTo>
                  <a:pt x="2138045" y="229490"/>
                </a:lnTo>
                <a:cubicBezTo>
                  <a:pt x="2148077" y="229490"/>
                  <a:pt x="2155189" y="226568"/>
                  <a:pt x="2159253" y="220473"/>
                </a:cubicBezTo>
                <a:cubicBezTo>
                  <a:pt x="2161794" y="216790"/>
                  <a:pt x="2163064" y="208408"/>
                  <a:pt x="2163064" y="195199"/>
                </a:cubicBezTo>
                <a:lnTo>
                  <a:pt x="2163064" y="38100"/>
                </a:lnTo>
                <a:lnTo>
                  <a:pt x="2072386" y="235967"/>
                </a:lnTo>
                <a:lnTo>
                  <a:pt x="2066670" y="235967"/>
                </a:lnTo>
                <a:lnTo>
                  <a:pt x="1975739" y="38100"/>
                </a:lnTo>
                <a:lnTo>
                  <a:pt x="1975739" y="195199"/>
                </a:lnTo>
                <a:cubicBezTo>
                  <a:pt x="1975739" y="209678"/>
                  <a:pt x="1977263" y="218694"/>
                  <a:pt x="1980438" y="222250"/>
                </a:cubicBezTo>
                <a:cubicBezTo>
                  <a:pt x="1984756" y="227077"/>
                  <a:pt x="1991487" y="229490"/>
                  <a:pt x="2000757" y="229490"/>
                </a:cubicBezTo>
                <a:lnTo>
                  <a:pt x="2009013" y="229490"/>
                </a:lnTo>
                <a:lnTo>
                  <a:pt x="2009013" y="235967"/>
                </a:lnTo>
                <a:lnTo>
                  <a:pt x="1927225" y="235967"/>
                </a:lnTo>
                <a:lnTo>
                  <a:pt x="1927225" y="229490"/>
                </a:lnTo>
                <a:lnTo>
                  <a:pt x="1935480" y="229490"/>
                </a:lnTo>
                <a:cubicBezTo>
                  <a:pt x="1945513" y="229490"/>
                  <a:pt x="1952497" y="226568"/>
                  <a:pt x="1956689" y="220473"/>
                </a:cubicBezTo>
                <a:cubicBezTo>
                  <a:pt x="1959228" y="216790"/>
                  <a:pt x="1960499" y="208408"/>
                  <a:pt x="1960499" y="195199"/>
                </a:cubicBezTo>
                <a:lnTo>
                  <a:pt x="1960499" y="41529"/>
                </a:lnTo>
                <a:cubicBezTo>
                  <a:pt x="1960499" y="31116"/>
                  <a:pt x="1959356" y="23623"/>
                  <a:pt x="1957070" y="19050"/>
                </a:cubicBezTo>
                <a:cubicBezTo>
                  <a:pt x="1955419" y="15622"/>
                  <a:pt x="1952497" y="12828"/>
                  <a:pt x="1948052" y="10668"/>
                </a:cubicBezTo>
                <a:cubicBezTo>
                  <a:pt x="1943734" y="8383"/>
                  <a:pt x="1936750" y="7240"/>
                  <a:pt x="1927225" y="7240"/>
                </a:cubicBezTo>
                <a:close/>
                <a:moveTo>
                  <a:pt x="124587" y="4336288"/>
                </a:moveTo>
                <a:moveTo>
                  <a:pt x="3609720" y="0"/>
                </a:moveTo>
                <a:cubicBezTo>
                  <a:pt x="3617341" y="0"/>
                  <a:pt x="3624071" y="7112"/>
                  <a:pt x="3630041" y="21463"/>
                </a:cubicBezTo>
                <a:cubicBezTo>
                  <a:pt x="3633342" y="29592"/>
                  <a:pt x="3637153" y="34544"/>
                  <a:pt x="3641597" y="36577"/>
                </a:cubicBezTo>
                <a:cubicBezTo>
                  <a:pt x="3645916" y="38609"/>
                  <a:pt x="3650106" y="39624"/>
                  <a:pt x="3654297" y="39624"/>
                </a:cubicBezTo>
                <a:cubicBezTo>
                  <a:pt x="3661537" y="39624"/>
                  <a:pt x="3667125" y="38100"/>
                  <a:pt x="3670807" y="34925"/>
                </a:cubicBezTo>
                <a:cubicBezTo>
                  <a:pt x="3674491" y="31878"/>
                  <a:pt x="3677919" y="26290"/>
                  <a:pt x="3681221" y="18161"/>
                </a:cubicBezTo>
                <a:cubicBezTo>
                  <a:pt x="3686047" y="6097"/>
                  <a:pt x="3692017" y="128"/>
                  <a:pt x="3699002" y="128"/>
                </a:cubicBezTo>
                <a:cubicBezTo>
                  <a:pt x="3702430" y="128"/>
                  <a:pt x="3705479" y="1398"/>
                  <a:pt x="3707892" y="3810"/>
                </a:cubicBezTo>
                <a:cubicBezTo>
                  <a:pt x="3710304" y="6350"/>
                  <a:pt x="3711447" y="9398"/>
                  <a:pt x="3711447" y="13081"/>
                </a:cubicBezTo>
                <a:cubicBezTo>
                  <a:pt x="3711447" y="22098"/>
                  <a:pt x="3705732" y="30354"/>
                  <a:pt x="3694049" y="37973"/>
                </a:cubicBezTo>
                <a:cubicBezTo>
                  <a:pt x="3682365" y="45593"/>
                  <a:pt x="3669156" y="49404"/>
                  <a:pt x="3654679" y="49404"/>
                </a:cubicBezTo>
                <a:cubicBezTo>
                  <a:pt x="3635502" y="49404"/>
                  <a:pt x="3621278" y="45848"/>
                  <a:pt x="3611879" y="38990"/>
                </a:cubicBezTo>
                <a:cubicBezTo>
                  <a:pt x="3602481" y="32004"/>
                  <a:pt x="3597782" y="23496"/>
                  <a:pt x="3597782" y="13462"/>
                </a:cubicBezTo>
                <a:cubicBezTo>
                  <a:pt x="3597782" y="9398"/>
                  <a:pt x="3598926" y="6223"/>
                  <a:pt x="3601212" y="3684"/>
                </a:cubicBezTo>
                <a:cubicBezTo>
                  <a:pt x="3603370" y="1143"/>
                  <a:pt x="3606292" y="0"/>
                  <a:pt x="3609720" y="0"/>
                </a:cubicBezTo>
                <a:close/>
                <a:moveTo>
                  <a:pt x="125349" y="4336288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4" name="Picture 154"/>
          <p:cNvPicPr>
            <a:picLocks noChangeAspect="0"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043671" y="2581403"/>
            <a:ext cx="1668145" cy="193801"/>
          </a:xfrm>
          <a:prstGeom prst="rect">
            <a:avLst/>
          </a:prstGeom>
          <a:noFill/>
          <a:extLst/>
        </p:spPr>
      </p:pic>
      <p:sp>
        <p:nvSpPr>
          <p:cNvPr id="155" name="Freeform 155"/>
          <p:cNvSpPr/>
          <p:nvPr/>
        </p:nvSpPr>
        <p:spPr>
          <a:xfrm rot="0" flipH="0" flipV="0">
            <a:off x="8056371" y="2594103"/>
            <a:ext cx="1642746" cy="168401"/>
          </a:xfrm>
          <a:custGeom>
            <a:pathLst>
              <a:path w="1642746" h="168401">
                <a:moveTo>
                  <a:pt x="1224915" y="68833"/>
                </a:moveTo>
                <a:cubicBezTo>
                  <a:pt x="1207517" y="75819"/>
                  <a:pt x="1196213" y="80771"/>
                  <a:pt x="1191134" y="83565"/>
                </a:cubicBezTo>
                <a:cubicBezTo>
                  <a:pt x="1181989" y="88645"/>
                  <a:pt x="1175512" y="93980"/>
                  <a:pt x="1171575" y="99568"/>
                </a:cubicBezTo>
                <a:cubicBezTo>
                  <a:pt x="1167638" y="105156"/>
                  <a:pt x="1165734" y="111125"/>
                  <a:pt x="1165734" y="117728"/>
                </a:cubicBezTo>
                <a:cubicBezTo>
                  <a:pt x="1165734" y="126111"/>
                  <a:pt x="1168147" y="132969"/>
                  <a:pt x="1173099" y="138430"/>
                </a:cubicBezTo>
                <a:cubicBezTo>
                  <a:pt x="1178052" y="144018"/>
                  <a:pt x="1183768" y="146684"/>
                  <a:pt x="1190245" y="146684"/>
                </a:cubicBezTo>
                <a:cubicBezTo>
                  <a:pt x="1199135" y="146684"/>
                  <a:pt x="1210692" y="140969"/>
                  <a:pt x="1224915" y="129413"/>
                </a:cubicBezTo>
                <a:close/>
                <a:moveTo>
                  <a:pt x="-3861307" y="4263897"/>
                </a:moveTo>
                <a:moveTo>
                  <a:pt x="215138" y="11302"/>
                </a:moveTo>
                <a:cubicBezTo>
                  <a:pt x="209043" y="11302"/>
                  <a:pt x="202820" y="13081"/>
                  <a:pt x="196723" y="16763"/>
                </a:cubicBezTo>
                <a:cubicBezTo>
                  <a:pt x="190500" y="20446"/>
                  <a:pt x="185547" y="26796"/>
                  <a:pt x="181737" y="35940"/>
                </a:cubicBezTo>
                <a:cubicBezTo>
                  <a:pt x="177927" y="45084"/>
                  <a:pt x="176022" y="56769"/>
                  <a:pt x="176022" y="71119"/>
                </a:cubicBezTo>
                <a:cubicBezTo>
                  <a:pt x="176022" y="94233"/>
                  <a:pt x="180595" y="114172"/>
                  <a:pt x="189738" y="130937"/>
                </a:cubicBezTo>
                <a:cubicBezTo>
                  <a:pt x="199010" y="147701"/>
                  <a:pt x="211074" y="156082"/>
                  <a:pt x="226060" y="156082"/>
                </a:cubicBezTo>
                <a:cubicBezTo>
                  <a:pt x="237236" y="156082"/>
                  <a:pt x="246508" y="151511"/>
                  <a:pt x="253873" y="142239"/>
                </a:cubicBezTo>
                <a:cubicBezTo>
                  <a:pt x="261112" y="132969"/>
                  <a:pt x="264796" y="117094"/>
                  <a:pt x="264796" y="94488"/>
                </a:cubicBezTo>
                <a:cubicBezTo>
                  <a:pt x="264796" y="66294"/>
                  <a:pt x="258699" y="44195"/>
                  <a:pt x="246508" y="27939"/>
                </a:cubicBezTo>
                <a:cubicBezTo>
                  <a:pt x="238380" y="16890"/>
                  <a:pt x="227838" y="11302"/>
                  <a:pt x="215138" y="11302"/>
                </a:cubicBezTo>
                <a:close/>
                <a:moveTo>
                  <a:pt x="-3803776" y="4263897"/>
                </a:moveTo>
                <a:moveTo>
                  <a:pt x="1468629" y="4699"/>
                </a:moveTo>
                <a:lnTo>
                  <a:pt x="1545463" y="4699"/>
                </a:lnTo>
                <a:lnTo>
                  <a:pt x="1545463" y="11302"/>
                </a:lnTo>
                <a:cubicBezTo>
                  <a:pt x="1537717" y="11302"/>
                  <a:pt x="1532510" y="12064"/>
                  <a:pt x="1529843" y="13715"/>
                </a:cubicBezTo>
                <a:cubicBezTo>
                  <a:pt x="1527175" y="15239"/>
                  <a:pt x="1525144" y="17144"/>
                  <a:pt x="1523620" y="19431"/>
                </a:cubicBezTo>
                <a:cubicBezTo>
                  <a:pt x="1522096" y="21717"/>
                  <a:pt x="1521334" y="29337"/>
                  <a:pt x="1521334" y="42037"/>
                </a:cubicBezTo>
                <a:lnTo>
                  <a:pt x="1521334" y="114681"/>
                </a:lnTo>
                <a:lnTo>
                  <a:pt x="1590040" y="35178"/>
                </a:lnTo>
                <a:cubicBezTo>
                  <a:pt x="1589786" y="26288"/>
                  <a:pt x="1588135" y="20193"/>
                  <a:pt x="1584960" y="16637"/>
                </a:cubicBezTo>
                <a:cubicBezTo>
                  <a:pt x="1581912" y="13207"/>
                  <a:pt x="1576579" y="11430"/>
                  <a:pt x="1568832" y="11302"/>
                </a:cubicBezTo>
                <a:lnTo>
                  <a:pt x="1568832" y="4699"/>
                </a:lnTo>
                <a:lnTo>
                  <a:pt x="1642746" y="4699"/>
                </a:lnTo>
                <a:lnTo>
                  <a:pt x="1642746" y="11302"/>
                </a:lnTo>
                <a:cubicBezTo>
                  <a:pt x="1634998" y="11302"/>
                  <a:pt x="1629792" y="12064"/>
                  <a:pt x="1627124" y="13715"/>
                </a:cubicBezTo>
                <a:cubicBezTo>
                  <a:pt x="1624458" y="15239"/>
                  <a:pt x="1622425" y="17144"/>
                  <a:pt x="1620901" y="19431"/>
                </a:cubicBezTo>
                <a:cubicBezTo>
                  <a:pt x="1619377" y="21717"/>
                  <a:pt x="1618615" y="29337"/>
                  <a:pt x="1618615" y="42037"/>
                </a:cubicBezTo>
                <a:lnTo>
                  <a:pt x="1618615" y="126238"/>
                </a:lnTo>
                <a:cubicBezTo>
                  <a:pt x="1618615" y="138557"/>
                  <a:pt x="1619250" y="145795"/>
                  <a:pt x="1620521" y="148208"/>
                </a:cubicBezTo>
                <a:cubicBezTo>
                  <a:pt x="1621790" y="150621"/>
                  <a:pt x="1623822" y="152653"/>
                  <a:pt x="1626489" y="154432"/>
                </a:cubicBezTo>
                <a:cubicBezTo>
                  <a:pt x="1629284" y="156209"/>
                  <a:pt x="1634618" y="157099"/>
                  <a:pt x="1642746" y="157099"/>
                </a:cubicBezTo>
                <a:lnTo>
                  <a:pt x="1642746" y="163576"/>
                </a:lnTo>
                <a:lnTo>
                  <a:pt x="1565910" y="163576"/>
                </a:lnTo>
                <a:lnTo>
                  <a:pt x="1565910" y="157099"/>
                </a:lnTo>
                <a:cubicBezTo>
                  <a:pt x="1575562" y="157099"/>
                  <a:pt x="1581912" y="155320"/>
                  <a:pt x="1585214" y="151892"/>
                </a:cubicBezTo>
                <a:cubicBezTo>
                  <a:pt x="1588389" y="148336"/>
                  <a:pt x="1590040" y="139826"/>
                  <a:pt x="1590040" y="126238"/>
                </a:cubicBezTo>
                <a:lnTo>
                  <a:pt x="1590040" y="51562"/>
                </a:lnTo>
                <a:lnTo>
                  <a:pt x="1521334" y="131063"/>
                </a:lnTo>
                <a:cubicBezTo>
                  <a:pt x="1521587" y="140969"/>
                  <a:pt x="1522985" y="147701"/>
                  <a:pt x="1525524" y="151383"/>
                </a:cubicBezTo>
                <a:cubicBezTo>
                  <a:pt x="1528064" y="155067"/>
                  <a:pt x="1533525" y="156971"/>
                  <a:pt x="1542035" y="157099"/>
                </a:cubicBezTo>
                <a:lnTo>
                  <a:pt x="1542035" y="163576"/>
                </a:lnTo>
                <a:lnTo>
                  <a:pt x="1468629" y="163576"/>
                </a:lnTo>
                <a:lnTo>
                  <a:pt x="1468629" y="157099"/>
                </a:lnTo>
                <a:cubicBezTo>
                  <a:pt x="1478915" y="157099"/>
                  <a:pt x="1485520" y="155194"/>
                  <a:pt x="1488440" y="151511"/>
                </a:cubicBezTo>
                <a:cubicBezTo>
                  <a:pt x="1491361" y="147701"/>
                  <a:pt x="1492759" y="139319"/>
                  <a:pt x="1492759" y="126238"/>
                </a:cubicBezTo>
                <a:lnTo>
                  <a:pt x="1492759" y="42037"/>
                </a:lnTo>
                <a:cubicBezTo>
                  <a:pt x="1492759" y="29590"/>
                  <a:pt x="1492123" y="22351"/>
                  <a:pt x="1490854" y="20065"/>
                </a:cubicBezTo>
                <a:cubicBezTo>
                  <a:pt x="1489584" y="17780"/>
                  <a:pt x="1487679" y="15747"/>
                  <a:pt x="1485011" y="13969"/>
                </a:cubicBezTo>
                <a:cubicBezTo>
                  <a:pt x="1482345" y="12192"/>
                  <a:pt x="1476884" y="11302"/>
                  <a:pt x="1468629" y="11302"/>
                </a:cubicBezTo>
                <a:close/>
                <a:moveTo>
                  <a:pt x="-3797173" y="4263897"/>
                </a:moveTo>
                <a:moveTo>
                  <a:pt x="1311275" y="4699"/>
                </a:moveTo>
                <a:lnTo>
                  <a:pt x="1453261" y="4699"/>
                </a:lnTo>
                <a:lnTo>
                  <a:pt x="1453261" y="11302"/>
                </a:lnTo>
                <a:cubicBezTo>
                  <a:pt x="1445387" y="11302"/>
                  <a:pt x="1440181" y="12064"/>
                  <a:pt x="1437640" y="13715"/>
                </a:cubicBezTo>
                <a:cubicBezTo>
                  <a:pt x="1434973" y="15239"/>
                  <a:pt x="1432942" y="17144"/>
                  <a:pt x="1431418" y="19431"/>
                </a:cubicBezTo>
                <a:cubicBezTo>
                  <a:pt x="1430021" y="21717"/>
                  <a:pt x="1429259" y="29337"/>
                  <a:pt x="1429259" y="42037"/>
                </a:cubicBezTo>
                <a:lnTo>
                  <a:pt x="1429259" y="126238"/>
                </a:lnTo>
                <a:cubicBezTo>
                  <a:pt x="1429259" y="138557"/>
                  <a:pt x="1429894" y="145795"/>
                  <a:pt x="1431163" y="148208"/>
                </a:cubicBezTo>
                <a:cubicBezTo>
                  <a:pt x="1432434" y="150621"/>
                  <a:pt x="1434338" y="152653"/>
                  <a:pt x="1437133" y="154432"/>
                </a:cubicBezTo>
                <a:cubicBezTo>
                  <a:pt x="1439799" y="156209"/>
                  <a:pt x="1445260" y="157099"/>
                  <a:pt x="1453261" y="157099"/>
                </a:cubicBezTo>
                <a:lnTo>
                  <a:pt x="1453261" y="163576"/>
                </a:lnTo>
                <a:lnTo>
                  <a:pt x="1371093" y="163576"/>
                </a:lnTo>
                <a:lnTo>
                  <a:pt x="1371093" y="157099"/>
                </a:lnTo>
                <a:cubicBezTo>
                  <a:pt x="1379983" y="157099"/>
                  <a:pt x="1386206" y="156718"/>
                  <a:pt x="1389635" y="155701"/>
                </a:cubicBezTo>
                <a:cubicBezTo>
                  <a:pt x="1392936" y="154813"/>
                  <a:pt x="1395731" y="152653"/>
                  <a:pt x="1397635" y="149097"/>
                </a:cubicBezTo>
                <a:cubicBezTo>
                  <a:pt x="1399668" y="145542"/>
                  <a:pt x="1400557" y="137921"/>
                  <a:pt x="1400557" y="126238"/>
                </a:cubicBezTo>
                <a:lnTo>
                  <a:pt x="1400557" y="16001"/>
                </a:lnTo>
                <a:lnTo>
                  <a:pt x="1347724" y="16001"/>
                </a:lnTo>
                <a:lnTo>
                  <a:pt x="1347724" y="82931"/>
                </a:lnTo>
                <a:cubicBezTo>
                  <a:pt x="1347724" y="108203"/>
                  <a:pt x="1346582" y="125983"/>
                  <a:pt x="1344296" y="136270"/>
                </a:cubicBezTo>
                <a:cubicBezTo>
                  <a:pt x="1342136" y="146431"/>
                  <a:pt x="1337692" y="154051"/>
                  <a:pt x="1330960" y="159003"/>
                </a:cubicBezTo>
                <a:cubicBezTo>
                  <a:pt x="1324357" y="163830"/>
                  <a:pt x="1316736" y="166369"/>
                  <a:pt x="1308227" y="166369"/>
                </a:cubicBezTo>
                <a:cubicBezTo>
                  <a:pt x="1293369" y="166369"/>
                  <a:pt x="1286002" y="160146"/>
                  <a:pt x="1286002" y="147955"/>
                </a:cubicBezTo>
                <a:cubicBezTo>
                  <a:pt x="1286002" y="143763"/>
                  <a:pt x="1287146" y="140334"/>
                  <a:pt x="1289559" y="137668"/>
                </a:cubicBezTo>
                <a:cubicBezTo>
                  <a:pt x="1291972" y="135001"/>
                  <a:pt x="1295020" y="133731"/>
                  <a:pt x="1298830" y="133731"/>
                </a:cubicBezTo>
                <a:cubicBezTo>
                  <a:pt x="1302894" y="133731"/>
                  <a:pt x="1306576" y="135382"/>
                  <a:pt x="1310133" y="138811"/>
                </a:cubicBezTo>
                <a:cubicBezTo>
                  <a:pt x="1314577" y="143128"/>
                  <a:pt x="1318007" y="145288"/>
                  <a:pt x="1320293" y="145288"/>
                </a:cubicBezTo>
                <a:cubicBezTo>
                  <a:pt x="1325499" y="145288"/>
                  <a:pt x="1329310" y="140969"/>
                  <a:pt x="1331722" y="132207"/>
                </a:cubicBezTo>
                <a:cubicBezTo>
                  <a:pt x="1334009" y="123570"/>
                  <a:pt x="1335279" y="108203"/>
                  <a:pt x="1335279" y="86359"/>
                </a:cubicBezTo>
                <a:lnTo>
                  <a:pt x="1335279" y="51307"/>
                </a:lnTo>
                <a:cubicBezTo>
                  <a:pt x="1335279" y="33274"/>
                  <a:pt x="1333882" y="22351"/>
                  <a:pt x="1331342" y="18414"/>
                </a:cubicBezTo>
                <a:cubicBezTo>
                  <a:pt x="1328674" y="14477"/>
                  <a:pt x="1322071" y="12064"/>
                  <a:pt x="1311275" y="11302"/>
                </a:cubicBezTo>
                <a:close/>
                <a:moveTo>
                  <a:pt x="-3797173" y="4263897"/>
                </a:moveTo>
                <a:moveTo>
                  <a:pt x="972567" y="4699"/>
                </a:moveTo>
                <a:lnTo>
                  <a:pt x="1109854" y="4699"/>
                </a:lnTo>
                <a:lnTo>
                  <a:pt x="1116838" y="47751"/>
                </a:lnTo>
                <a:lnTo>
                  <a:pt x="1108964" y="47751"/>
                </a:lnTo>
                <a:cubicBezTo>
                  <a:pt x="1107568" y="39115"/>
                  <a:pt x="1105282" y="32384"/>
                  <a:pt x="1102107" y="27558"/>
                </a:cubicBezTo>
                <a:cubicBezTo>
                  <a:pt x="1098805" y="22859"/>
                  <a:pt x="1095122" y="19812"/>
                  <a:pt x="1090931" y="18288"/>
                </a:cubicBezTo>
                <a:cubicBezTo>
                  <a:pt x="1086739" y="16763"/>
                  <a:pt x="1079755" y="16001"/>
                  <a:pt x="1069595" y="16001"/>
                </a:cubicBezTo>
                <a:lnTo>
                  <a:pt x="1055751" y="16001"/>
                </a:lnTo>
                <a:lnTo>
                  <a:pt x="1055751" y="126238"/>
                </a:lnTo>
                <a:cubicBezTo>
                  <a:pt x="1055751" y="138049"/>
                  <a:pt x="1056513" y="145542"/>
                  <a:pt x="1057910" y="148717"/>
                </a:cubicBezTo>
                <a:cubicBezTo>
                  <a:pt x="1059435" y="151892"/>
                  <a:pt x="1061721" y="154051"/>
                  <a:pt x="1064896" y="155067"/>
                </a:cubicBezTo>
                <a:cubicBezTo>
                  <a:pt x="1068197" y="156082"/>
                  <a:pt x="1075563" y="156844"/>
                  <a:pt x="1087121" y="157099"/>
                </a:cubicBezTo>
                <a:lnTo>
                  <a:pt x="1087121" y="163576"/>
                </a:lnTo>
                <a:lnTo>
                  <a:pt x="1000760" y="163576"/>
                </a:lnTo>
                <a:lnTo>
                  <a:pt x="1000760" y="157099"/>
                </a:lnTo>
                <a:cubicBezTo>
                  <a:pt x="1011936" y="156844"/>
                  <a:pt x="1019048" y="155067"/>
                  <a:pt x="1022223" y="151764"/>
                </a:cubicBezTo>
                <a:cubicBezTo>
                  <a:pt x="1025398" y="148463"/>
                  <a:pt x="1026922" y="139953"/>
                  <a:pt x="1026922" y="126238"/>
                </a:cubicBezTo>
                <a:lnTo>
                  <a:pt x="1026922" y="16001"/>
                </a:lnTo>
                <a:lnTo>
                  <a:pt x="1012825" y="16001"/>
                </a:lnTo>
                <a:cubicBezTo>
                  <a:pt x="1002793" y="16001"/>
                  <a:pt x="996061" y="16637"/>
                  <a:pt x="992506" y="17780"/>
                </a:cubicBezTo>
                <a:cubicBezTo>
                  <a:pt x="988949" y="19050"/>
                  <a:pt x="985394" y="21970"/>
                  <a:pt x="982219" y="26543"/>
                </a:cubicBezTo>
                <a:cubicBezTo>
                  <a:pt x="978917" y="30988"/>
                  <a:pt x="976122" y="38100"/>
                  <a:pt x="973710" y="47751"/>
                </a:cubicBezTo>
                <a:lnTo>
                  <a:pt x="965962" y="47751"/>
                </a:lnTo>
                <a:close/>
                <a:moveTo>
                  <a:pt x="-3797173" y="4263897"/>
                </a:moveTo>
                <a:moveTo>
                  <a:pt x="781305" y="4699"/>
                </a:moveTo>
                <a:lnTo>
                  <a:pt x="858139" y="4699"/>
                </a:lnTo>
                <a:lnTo>
                  <a:pt x="858139" y="11302"/>
                </a:lnTo>
                <a:cubicBezTo>
                  <a:pt x="850393" y="11302"/>
                  <a:pt x="845185" y="12064"/>
                  <a:pt x="842519" y="13715"/>
                </a:cubicBezTo>
                <a:cubicBezTo>
                  <a:pt x="839851" y="15239"/>
                  <a:pt x="837820" y="17144"/>
                  <a:pt x="836296" y="19431"/>
                </a:cubicBezTo>
                <a:cubicBezTo>
                  <a:pt x="834772" y="21717"/>
                  <a:pt x="834010" y="29337"/>
                  <a:pt x="834010" y="42037"/>
                </a:cubicBezTo>
                <a:lnTo>
                  <a:pt x="834010" y="114681"/>
                </a:lnTo>
                <a:lnTo>
                  <a:pt x="902717" y="35178"/>
                </a:lnTo>
                <a:cubicBezTo>
                  <a:pt x="902462" y="26288"/>
                  <a:pt x="900811" y="20193"/>
                  <a:pt x="897636" y="16637"/>
                </a:cubicBezTo>
                <a:cubicBezTo>
                  <a:pt x="894588" y="13207"/>
                  <a:pt x="889255" y="11430"/>
                  <a:pt x="881508" y="11302"/>
                </a:cubicBezTo>
                <a:lnTo>
                  <a:pt x="881508" y="4699"/>
                </a:lnTo>
                <a:lnTo>
                  <a:pt x="955422" y="4699"/>
                </a:lnTo>
                <a:lnTo>
                  <a:pt x="955422" y="11302"/>
                </a:lnTo>
                <a:cubicBezTo>
                  <a:pt x="947674" y="11302"/>
                  <a:pt x="942468" y="12064"/>
                  <a:pt x="939800" y="13715"/>
                </a:cubicBezTo>
                <a:cubicBezTo>
                  <a:pt x="937134" y="15239"/>
                  <a:pt x="935101" y="17144"/>
                  <a:pt x="933577" y="19431"/>
                </a:cubicBezTo>
                <a:cubicBezTo>
                  <a:pt x="932054" y="21717"/>
                  <a:pt x="931292" y="29337"/>
                  <a:pt x="931292" y="42037"/>
                </a:cubicBezTo>
                <a:lnTo>
                  <a:pt x="931292" y="126238"/>
                </a:lnTo>
                <a:cubicBezTo>
                  <a:pt x="931292" y="138557"/>
                  <a:pt x="931926" y="145795"/>
                  <a:pt x="933197" y="148208"/>
                </a:cubicBezTo>
                <a:cubicBezTo>
                  <a:pt x="934467" y="150621"/>
                  <a:pt x="936498" y="152653"/>
                  <a:pt x="939165" y="154432"/>
                </a:cubicBezTo>
                <a:cubicBezTo>
                  <a:pt x="941960" y="156209"/>
                  <a:pt x="947294" y="157099"/>
                  <a:pt x="955422" y="157099"/>
                </a:cubicBezTo>
                <a:lnTo>
                  <a:pt x="955422" y="163576"/>
                </a:lnTo>
                <a:lnTo>
                  <a:pt x="878586" y="163576"/>
                </a:lnTo>
                <a:lnTo>
                  <a:pt x="878586" y="157099"/>
                </a:lnTo>
                <a:cubicBezTo>
                  <a:pt x="888238" y="157099"/>
                  <a:pt x="894588" y="155320"/>
                  <a:pt x="897890" y="151892"/>
                </a:cubicBezTo>
                <a:cubicBezTo>
                  <a:pt x="901065" y="148336"/>
                  <a:pt x="902717" y="139826"/>
                  <a:pt x="902717" y="126238"/>
                </a:cubicBezTo>
                <a:lnTo>
                  <a:pt x="902717" y="51562"/>
                </a:lnTo>
                <a:lnTo>
                  <a:pt x="834010" y="131063"/>
                </a:lnTo>
                <a:cubicBezTo>
                  <a:pt x="834263" y="140969"/>
                  <a:pt x="835660" y="147701"/>
                  <a:pt x="838200" y="151383"/>
                </a:cubicBezTo>
                <a:cubicBezTo>
                  <a:pt x="840740" y="155067"/>
                  <a:pt x="846201" y="156971"/>
                  <a:pt x="854710" y="157099"/>
                </a:cubicBezTo>
                <a:lnTo>
                  <a:pt x="854710" y="163576"/>
                </a:lnTo>
                <a:lnTo>
                  <a:pt x="781305" y="163576"/>
                </a:lnTo>
                <a:lnTo>
                  <a:pt x="781305" y="157099"/>
                </a:lnTo>
                <a:cubicBezTo>
                  <a:pt x="791592" y="157099"/>
                  <a:pt x="798196" y="155194"/>
                  <a:pt x="801117" y="151511"/>
                </a:cubicBezTo>
                <a:cubicBezTo>
                  <a:pt x="804037" y="147701"/>
                  <a:pt x="805435" y="139319"/>
                  <a:pt x="805435" y="126238"/>
                </a:cubicBezTo>
                <a:lnTo>
                  <a:pt x="805435" y="42037"/>
                </a:lnTo>
                <a:cubicBezTo>
                  <a:pt x="805435" y="29590"/>
                  <a:pt x="804799" y="22351"/>
                  <a:pt x="803530" y="20065"/>
                </a:cubicBezTo>
                <a:cubicBezTo>
                  <a:pt x="802260" y="17780"/>
                  <a:pt x="800355" y="15747"/>
                  <a:pt x="797687" y="13969"/>
                </a:cubicBezTo>
                <a:cubicBezTo>
                  <a:pt x="795021" y="12192"/>
                  <a:pt x="789560" y="11302"/>
                  <a:pt x="781305" y="11302"/>
                </a:cubicBezTo>
                <a:close/>
                <a:moveTo>
                  <a:pt x="-3797173" y="4263897"/>
                </a:moveTo>
                <a:moveTo>
                  <a:pt x="590805" y="4699"/>
                </a:moveTo>
                <a:lnTo>
                  <a:pt x="764922" y="4699"/>
                </a:lnTo>
                <a:lnTo>
                  <a:pt x="764922" y="11302"/>
                </a:lnTo>
                <a:cubicBezTo>
                  <a:pt x="757174" y="11302"/>
                  <a:pt x="751968" y="12064"/>
                  <a:pt x="749300" y="13715"/>
                </a:cubicBezTo>
                <a:cubicBezTo>
                  <a:pt x="746634" y="15239"/>
                  <a:pt x="744601" y="17144"/>
                  <a:pt x="743077" y="19431"/>
                </a:cubicBezTo>
                <a:cubicBezTo>
                  <a:pt x="741554" y="21717"/>
                  <a:pt x="740792" y="29337"/>
                  <a:pt x="740792" y="42037"/>
                </a:cubicBezTo>
                <a:lnTo>
                  <a:pt x="740792" y="126238"/>
                </a:lnTo>
                <a:cubicBezTo>
                  <a:pt x="740792" y="138557"/>
                  <a:pt x="741426" y="145795"/>
                  <a:pt x="742697" y="148208"/>
                </a:cubicBezTo>
                <a:cubicBezTo>
                  <a:pt x="743967" y="150621"/>
                  <a:pt x="745998" y="152653"/>
                  <a:pt x="748665" y="154432"/>
                </a:cubicBezTo>
                <a:cubicBezTo>
                  <a:pt x="751460" y="156209"/>
                  <a:pt x="756794" y="157099"/>
                  <a:pt x="764922" y="157099"/>
                </a:cubicBezTo>
                <a:lnTo>
                  <a:pt x="764922" y="163576"/>
                </a:lnTo>
                <a:lnTo>
                  <a:pt x="688086" y="163576"/>
                </a:lnTo>
                <a:lnTo>
                  <a:pt x="688086" y="157099"/>
                </a:lnTo>
                <a:cubicBezTo>
                  <a:pt x="697738" y="157099"/>
                  <a:pt x="704088" y="155320"/>
                  <a:pt x="707390" y="151892"/>
                </a:cubicBezTo>
                <a:cubicBezTo>
                  <a:pt x="710565" y="148336"/>
                  <a:pt x="712217" y="139826"/>
                  <a:pt x="712217" y="126238"/>
                </a:cubicBezTo>
                <a:lnTo>
                  <a:pt x="712217" y="16001"/>
                </a:lnTo>
                <a:lnTo>
                  <a:pt x="643510" y="16001"/>
                </a:lnTo>
                <a:lnTo>
                  <a:pt x="643510" y="126238"/>
                </a:lnTo>
                <a:cubicBezTo>
                  <a:pt x="643510" y="138557"/>
                  <a:pt x="644145" y="145795"/>
                  <a:pt x="645414" y="148208"/>
                </a:cubicBezTo>
                <a:cubicBezTo>
                  <a:pt x="646685" y="150621"/>
                  <a:pt x="648717" y="152653"/>
                  <a:pt x="651384" y="154432"/>
                </a:cubicBezTo>
                <a:cubicBezTo>
                  <a:pt x="654177" y="156209"/>
                  <a:pt x="659511" y="157099"/>
                  <a:pt x="667639" y="157099"/>
                </a:cubicBezTo>
                <a:lnTo>
                  <a:pt x="667639" y="163576"/>
                </a:lnTo>
                <a:lnTo>
                  <a:pt x="590805" y="163576"/>
                </a:lnTo>
                <a:lnTo>
                  <a:pt x="590805" y="157099"/>
                </a:lnTo>
                <a:cubicBezTo>
                  <a:pt x="601092" y="157099"/>
                  <a:pt x="607696" y="155194"/>
                  <a:pt x="610617" y="151511"/>
                </a:cubicBezTo>
                <a:cubicBezTo>
                  <a:pt x="613537" y="147701"/>
                  <a:pt x="614935" y="139319"/>
                  <a:pt x="614935" y="126238"/>
                </a:cubicBezTo>
                <a:lnTo>
                  <a:pt x="614935" y="42037"/>
                </a:lnTo>
                <a:cubicBezTo>
                  <a:pt x="614935" y="29590"/>
                  <a:pt x="614299" y="22351"/>
                  <a:pt x="613030" y="20065"/>
                </a:cubicBezTo>
                <a:cubicBezTo>
                  <a:pt x="611760" y="17780"/>
                  <a:pt x="609855" y="15747"/>
                  <a:pt x="607187" y="13969"/>
                </a:cubicBezTo>
                <a:cubicBezTo>
                  <a:pt x="604521" y="12192"/>
                  <a:pt x="599060" y="11302"/>
                  <a:pt x="590805" y="11302"/>
                </a:cubicBezTo>
                <a:close/>
                <a:moveTo>
                  <a:pt x="-3797173" y="4263897"/>
                </a:moveTo>
                <a:moveTo>
                  <a:pt x="318009" y="4699"/>
                </a:moveTo>
                <a:lnTo>
                  <a:pt x="394844" y="4699"/>
                </a:lnTo>
                <a:lnTo>
                  <a:pt x="394844" y="11302"/>
                </a:lnTo>
                <a:cubicBezTo>
                  <a:pt x="387097" y="11302"/>
                  <a:pt x="381889" y="12064"/>
                  <a:pt x="379222" y="13715"/>
                </a:cubicBezTo>
                <a:cubicBezTo>
                  <a:pt x="376556" y="15239"/>
                  <a:pt x="374523" y="17144"/>
                  <a:pt x="372999" y="19431"/>
                </a:cubicBezTo>
                <a:cubicBezTo>
                  <a:pt x="371475" y="21717"/>
                  <a:pt x="370713" y="29337"/>
                  <a:pt x="370713" y="42037"/>
                </a:cubicBezTo>
                <a:lnTo>
                  <a:pt x="370713" y="129539"/>
                </a:lnTo>
                <a:cubicBezTo>
                  <a:pt x="370713" y="140588"/>
                  <a:pt x="371730" y="147065"/>
                  <a:pt x="373761" y="149097"/>
                </a:cubicBezTo>
                <a:cubicBezTo>
                  <a:pt x="375667" y="151257"/>
                  <a:pt x="382271" y="152272"/>
                  <a:pt x="393447" y="152272"/>
                </a:cubicBezTo>
                <a:lnTo>
                  <a:pt x="412243" y="152272"/>
                </a:lnTo>
                <a:cubicBezTo>
                  <a:pt x="419609" y="152272"/>
                  <a:pt x="424435" y="151892"/>
                  <a:pt x="426721" y="151002"/>
                </a:cubicBezTo>
                <a:cubicBezTo>
                  <a:pt x="429134" y="150113"/>
                  <a:pt x="430658" y="148589"/>
                  <a:pt x="431420" y="146557"/>
                </a:cubicBezTo>
                <a:cubicBezTo>
                  <a:pt x="432055" y="144526"/>
                  <a:pt x="432435" y="137668"/>
                  <a:pt x="432435" y="126111"/>
                </a:cubicBezTo>
                <a:lnTo>
                  <a:pt x="432435" y="42037"/>
                </a:lnTo>
                <a:cubicBezTo>
                  <a:pt x="432435" y="29718"/>
                  <a:pt x="431800" y="22478"/>
                  <a:pt x="430531" y="20065"/>
                </a:cubicBezTo>
                <a:cubicBezTo>
                  <a:pt x="429260" y="17652"/>
                  <a:pt x="427356" y="15620"/>
                  <a:pt x="424561" y="13969"/>
                </a:cubicBezTo>
                <a:cubicBezTo>
                  <a:pt x="421895" y="12192"/>
                  <a:pt x="416434" y="11302"/>
                  <a:pt x="408433" y="11302"/>
                </a:cubicBezTo>
                <a:lnTo>
                  <a:pt x="408433" y="4699"/>
                </a:lnTo>
                <a:lnTo>
                  <a:pt x="482220" y="4699"/>
                </a:lnTo>
                <a:lnTo>
                  <a:pt x="482220" y="11302"/>
                </a:lnTo>
                <a:cubicBezTo>
                  <a:pt x="475997" y="11430"/>
                  <a:pt x="471424" y="12445"/>
                  <a:pt x="468376" y="14477"/>
                </a:cubicBezTo>
                <a:cubicBezTo>
                  <a:pt x="465329" y="16382"/>
                  <a:pt x="463423" y="18922"/>
                  <a:pt x="462535" y="21844"/>
                </a:cubicBezTo>
                <a:cubicBezTo>
                  <a:pt x="461519" y="24892"/>
                  <a:pt x="461137" y="31622"/>
                  <a:pt x="461137" y="42037"/>
                </a:cubicBezTo>
                <a:lnTo>
                  <a:pt x="461137" y="131699"/>
                </a:lnTo>
                <a:cubicBezTo>
                  <a:pt x="461137" y="141605"/>
                  <a:pt x="462026" y="147446"/>
                  <a:pt x="464059" y="149351"/>
                </a:cubicBezTo>
                <a:cubicBezTo>
                  <a:pt x="465963" y="151257"/>
                  <a:pt x="472060" y="152272"/>
                  <a:pt x="482220" y="152272"/>
                </a:cubicBezTo>
                <a:lnTo>
                  <a:pt x="503047" y="152272"/>
                </a:lnTo>
                <a:cubicBezTo>
                  <a:pt x="514097" y="152272"/>
                  <a:pt x="520193" y="151130"/>
                  <a:pt x="521209" y="148717"/>
                </a:cubicBezTo>
                <a:cubicBezTo>
                  <a:pt x="522351" y="146303"/>
                  <a:pt x="522860" y="139192"/>
                  <a:pt x="522860" y="127126"/>
                </a:cubicBezTo>
                <a:lnTo>
                  <a:pt x="522860" y="42037"/>
                </a:lnTo>
                <a:cubicBezTo>
                  <a:pt x="522860" y="29590"/>
                  <a:pt x="522224" y="22351"/>
                  <a:pt x="520955" y="20065"/>
                </a:cubicBezTo>
                <a:cubicBezTo>
                  <a:pt x="519685" y="17780"/>
                  <a:pt x="517652" y="15747"/>
                  <a:pt x="514985" y="13969"/>
                </a:cubicBezTo>
                <a:cubicBezTo>
                  <a:pt x="512319" y="12192"/>
                  <a:pt x="506985" y="11302"/>
                  <a:pt x="498730" y="11302"/>
                </a:cubicBezTo>
                <a:lnTo>
                  <a:pt x="498730" y="4699"/>
                </a:lnTo>
                <a:lnTo>
                  <a:pt x="575564" y="4699"/>
                </a:lnTo>
                <a:lnTo>
                  <a:pt x="575564" y="11302"/>
                </a:lnTo>
                <a:cubicBezTo>
                  <a:pt x="567690" y="11302"/>
                  <a:pt x="562484" y="12064"/>
                  <a:pt x="559817" y="13715"/>
                </a:cubicBezTo>
                <a:cubicBezTo>
                  <a:pt x="557276" y="15239"/>
                  <a:pt x="555245" y="17144"/>
                  <a:pt x="553721" y="19431"/>
                </a:cubicBezTo>
                <a:cubicBezTo>
                  <a:pt x="552197" y="21717"/>
                  <a:pt x="551435" y="29337"/>
                  <a:pt x="551435" y="42037"/>
                </a:cubicBezTo>
                <a:lnTo>
                  <a:pt x="551435" y="116839"/>
                </a:lnTo>
                <a:cubicBezTo>
                  <a:pt x="551435" y="132333"/>
                  <a:pt x="551815" y="141986"/>
                  <a:pt x="552705" y="145669"/>
                </a:cubicBezTo>
                <a:cubicBezTo>
                  <a:pt x="553594" y="149351"/>
                  <a:pt x="555625" y="152145"/>
                  <a:pt x="558673" y="154051"/>
                </a:cubicBezTo>
                <a:cubicBezTo>
                  <a:pt x="561848" y="155828"/>
                  <a:pt x="567436" y="156844"/>
                  <a:pt x="575564" y="157099"/>
                </a:cubicBezTo>
                <a:lnTo>
                  <a:pt x="575564" y="163576"/>
                </a:lnTo>
                <a:lnTo>
                  <a:pt x="318009" y="163576"/>
                </a:lnTo>
                <a:lnTo>
                  <a:pt x="318009" y="157099"/>
                </a:lnTo>
                <a:cubicBezTo>
                  <a:pt x="327660" y="157099"/>
                  <a:pt x="334010" y="155320"/>
                  <a:pt x="337312" y="151892"/>
                </a:cubicBezTo>
                <a:cubicBezTo>
                  <a:pt x="340487" y="148336"/>
                  <a:pt x="342138" y="139826"/>
                  <a:pt x="342138" y="126238"/>
                </a:cubicBezTo>
                <a:lnTo>
                  <a:pt x="342138" y="42037"/>
                </a:lnTo>
                <a:cubicBezTo>
                  <a:pt x="342138" y="29590"/>
                  <a:pt x="341504" y="22351"/>
                  <a:pt x="340234" y="20065"/>
                </a:cubicBezTo>
                <a:cubicBezTo>
                  <a:pt x="338963" y="17780"/>
                  <a:pt x="337059" y="15747"/>
                  <a:pt x="334392" y="13969"/>
                </a:cubicBezTo>
                <a:cubicBezTo>
                  <a:pt x="331724" y="12192"/>
                  <a:pt x="326263" y="11302"/>
                  <a:pt x="318009" y="11302"/>
                </a:cubicBezTo>
                <a:close/>
                <a:moveTo>
                  <a:pt x="-3797173" y="4263897"/>
                </a:moveTo>
                <a:moveTo>
                  <a:pt x="0" y="4699"/>
                </a:moveTo>
                <a:lnTo>
                  <a:pt x="131572" y="4699"/>
                </a:lnTo>
                <a:lnTo>
                  <a:pt x="138049" y="48132"/>
                </a:lnTo>
                <a:lnTo>
                  <a:pt x="130430" y="48132"/>
                </a:lnTo>
                <a:cubicBezTo>
                  <a:pt x="125985" y="33782"/>
                  <a:pt x="121539" y="24764"/>
                  <a:pt x="117095" y="21336"/>
                </a:cubicBezTo>
                <a:cubicBezTo>
                  <a:pt x="112649" y="17780"/>
                  <a:pt x="103251" y="16001"/>
                  <a:pt x="88900" y="16001"/>
                </a:cubicBezTo>
                <a:lnTo>
                  <a:pt x="55246" y="16001"/>
                </a:lnTo>
                <a:lnTo>
                  <a:pt x="55246" y="126238"/>
                </a:lnTo>
                <a:cubicBezTo>
                  <a:pt x="55246" y="138557"/>
                  <a:pt x="55881" y="145795"/>
                  <a:pt x="57150" y="148208"/>
                </a:cubicBezTo>
                <a:cubicBezTo>
                  <a:pt x="58421" y="150621"/>
                  <a:pt x="60452" y="152653"/>
                  <a:pt x="63120" y="154432"/>
                </a:cubicBezTo>
                <a:cubicBezTo>
                  <a:pt x="65913" y="156209"/>
                  <a:pt x="71247" y="157099"/>
                  <a:pt x="79375" y="157099"/>
                </a:cubicBezTo>
                <a:lnTo>
                  <a:pt x="79375" y="163576"/>
                </a:lnTo>
                <a:lnTo>
                  <a:pt x="0" y="163576"/>
                </a:lnTo>
                <a:lnTo>
                  <a:pt x="0" y="157099"/>
                </a:lnTo>
                <a:cubicBezTo>
                  <a:pt x="11304" y="156844"/>
                  <a:pt x="18543" y="155194"/>
                  <a:pt x="21845" y="151892"/>
                </a:cubicBezTo>
                <a:cubicBezTo>
                  <a:pt x="25020" y="148589"/>
                  <a:pt x="26671" y="140081"/>
                  <a:pt x="26671" y="126238"/>
                </a:cubicBezTo>
                <a:lnTo>
                  <a:pt x="26671" y="42037"/>
                </a:lnTo>
                <a:cubicBezTo>
                  <a:pt x="26671" y="30733"/>
                  <a:pt x="26035" y="23621"/>
                  <a:pt x="24765" y="20446"/>
                </a:cubicBezTo>
                <a:cubicBezTo>
                  <a:pt x="23496" y="17271"/>
                  <a:pt x="21336" y="14986"/>
                  <a:pt x="18161" y="13588"/>
                </a:cubicBezTo>
                <a:cubicBezTo>
                  <a:pt x="14860" y="12192"/>
                  <a:pt x="8890" y="11430"/>
                  <a:pt x="0" y="11302"/>
                </a:cubicBezTo>
                <a:close/>
                <a:moveTo>
                  <a:pt x="-3797173" y="4263897"/>
                </a:moveTo>
                <a:moveTo>
                  <a:pt x="1200659" y="0"/>
                </a:moveTo>
                <a:cubicBezTo>
                  <a:pt x="1214756" y="0"/>
                  <a:pt x="1226312" y="2413"/>
                  <a:pt x="1235330" y="7112"/>
                </a:cubicBezTo>
                <a:cubicBezTo>
                  <a:pt x="1242187" y="10794"/>
                  <a:pt x="1247268" y="16382"/>
                  <a:pt x="1250443" y="24002"/>
                </a:cubicBezTo>
                <a:cubicBezTo>
                  <a:pt x="1252601" y="28956"/>
                  <a:pt x="1253618" y="39115"/>
                  <a:pt x="1253618" y="54482"/>
                </a:cubicBezTo>
                <a:lnTo>
                  <a:pt x="1253618" y="108457"/>
                </a:lnTo>
                <a:cubicBezTo>
                  <a:pt x="1253618" y="123570"/>
                  <a:pt x="1253872" y="132842"/>
                  <a:pt x="1254507" y="136270"/>
                </a:cubicBezTo>
                <a:cubicBezTo>
                  <a:pt x="1255014" y="139700"/>
                  <a:pt x="1256031" y="141986"/>
                  <a:pt x="1257300" y="143128"/>
                </a:cubicBezTo>
                <a:cubicBezTo>
                  <a:pt x="1258697" y="144271"/>
                  <a:pt x="1260222" y="144780"/>
                  <a:pt x="1261872" y="144780"/>
                </a:cubicBezTo>
                <a:cubicBezTo>
                  <a:pt x="1263777" y="144780"/>
                  <a:pt x="1265429" y="144399"/>
                  <a:pt x="1266698" y="143637"/>
                </a:cubicBezTo>
                <a:cubicBezTo>
                  <a:pt x="1269238" y="142113"/>
                  <a:pt x="1273810" y="137921"/>
                  <a:pt x="1280796" y="130937"/>
                </a:cubicBezTo>
                <a:lnTo>
                  <a:pt x="1280796" y="140715"/>
                </a:lnTo>
                <a:cubicBezTo>
                  <a:pt x="1267842" y="157988"/>
                  <a:pt x="1255522" y="166624"/>
                  <a:pt x="1243711" y="166624"/>
                </a:cubicBezTo>
                <a:cubicBezTo>
                  <a:pt x="1237997" y="166624"/>
                  <a:pt x="1233551" y="164719"/>
                  <a:pt x="1230122" y="160782"/>
                </a:cubicBezTo>
                <a:cubicBezTo>
                  <a:pt x="1226821" y="156844"/>
                  <a:pt x="1225043" y="150113"/>
                  <a:pt x="1224915" y="140715"/>
                </a:cubicBezTo>
                <a:cubicBezTo>
                  <a:pt x="1208660" y="153288"/>
                  <a:pt x="1198499" y="160527"/>
                  <a:pt x="1194309" y="162559"/>
                </a:cubicBezTo>
                <a:cubicBezTo>
                  <a:pt x="1188085" y="165353"/>
                  <a:pt x="1181355" y="166877"/>
                  <a:pt x="1174370" y="166877"/>
                </a:cubicBezTo>
                <a:cubicBezTo>
                  <a:pt x="1163321" y="166877"/>
                  <a:pt x="1154304" y="163068"/>
                  <a:pt x="1147192" y="155575"/>
                </a:cubicBezTo>
                <a:cubicBezTo>
                  <a:pt x="1140080" y="148082"/>
                  <a:pt x="1136523" y="138176"/>
                  <a:pt x="1136523" y="125857"/>
                </a:cubicBezTo>
                <a:cubicBezTo>
                  <a:pt x="1136523" y="118237"/>
                  <a:pt x="1138301" y="111506"/>
                  <a:pt x="1141731" y="105790"/>
                </a:cubicBezTo>
                <a:cubicBezTo>
                  <a:pt x="1146430" y="97917"/>
                  <a:pt x="1154685" y="90551"/>
                  <a:pt x="1166496" y="83565"/>
                </a:cubicBezTo>
                <a:cubicBezTo>
                  <a:pt x="1178180" y="76707"/>
                  <a:pt x="1197737" y="68199"/>
                  <a:pt x="1224915" y="58293"/>
                </a:cubicBezTo>
                <a:lnTo>
                  <a:pt x="1224915" y="52069"/>
                </a:lnTo>
                <a:cubicBezTo>
                  <a:pt x="1224915" y="36194"/>
                  <a:pt x="1222502" y="25400"/>
                  <a:pt x="1217422" y="19431"/>
                </a:cubicBezTo>
                <a:cubicBezTo>
                  <a:pt x="1212343" y="13588"/>
                  <a:pt x="1205104" y="10668"/>
                  <a:pt x="1195451" y="10668"/>
                </a:cubicBezTo>
                <a:cubicBezTo>
                  <a:pt x="1188212" y="10668"/>
                  <a:pt x="1182497" y="12572"/>
                  <a:pt x="1178180" y="16509"/>
                </a:cubicBezTo>
                <a:cubicBezTo>
                  <a:pt x="1173735" y="20446"/>
                  <a:pt x="1171575" y="24892"/>
                  <a:pt x="1171575" y="30099"/>
                </a:cubicBezTo>
                <a:lnTo>
                  <a:pt x="1171957" y="40132"/>
                </a:lnTo>
                <a:cubicBezTo>
                  <a:pt x="1171957" y="45465"/>
                  <a:pt x="1170560" y="49530"/>
                  <a:pt x="1167893" y="52451"/>
                </a:cubicBezTo>
                <a:cubicBezTo>
                  <a:pt x="1165098" y="55244"/>
                  <a:pt x="1161543" y="56769"/>
                  <a:pt x="1157224" y="56769"/>
                </a:cubicBezTo>
                <a:cubicBezTo>
                  <a:pt x="1152907" y="56769"/>
                  <a:pt x="1149350" y="55244"/>
                  <a:pt x="1146684" y="52196"/>
                </a:cubicBezTo>
                <a:cubicBezTo>
                  <a:pt x="1144017" y="49276"/>
                  <a:pt x="1142620" y="45084"/>
                  <a:pt x="1142620" y="39877"/>
                </a:cubicBezTo>
                <a:cubicBezTo>
                  <a:pt x="1142620" y="29971"/>
                  <a:pt x="1147699" y="20827"/>
                  <a:pt x="1157860" y="12572"/>
                </a:cubicBezTo>
                <a:cubicBezTo>
                  <a:pt x="1168020" y="4190"/>
                  <a:pt x="1182371" y="0"/>
                  <a:pt x="1200659" y="0"/>
                </a:cubicBezTo>
                <a:close/>
                <a:moveTo>
                  <a:pt x="-3792474" y="4263897"/>
                </a:moveTo>
                <a:moveTo>
                  <a:pt x="220599" y="0"/>
                </a:moveTo>
                <a:cubicBezTo>
                  <a:pt x="244602" y="0"/>
                  <a:pt x="263907" y="9144"/>
                  <a:pt x="278511" y="27432"/>
                </a:cubicBezTo>
                <a:cubicBezTo>
                  <a:pt x="290831" y="43052"/>
                  <a:pt x="297054" y="60959"/>
                  <a:pt x="297054" y="81152"/>
                </a:cubicBezTo>
                <a:cubicBezTo>
                  <a:pt x="297054" y="95376"/>
                  <a:pt x="293624" y="109855"/>
                  <a:pt x="286767" y="124332"/>
                </a:cubicBezTo>
                <a:cubicBezTo>
                  <a:pt x="279909" y="138938"/>
                  <a:pt x="270510" y="149859"/>
                  <a:pt x="258572" y="157352"/>
                </a:cubicBezTo>
                <a:cubicBezTo>
                  <a:pt x="246635" y="164719"/>
                  <a:pt x="233299" y="168401"/>
                  <a:pt x="218695" y="168401"/>
                </a:cubicBezTo>
                <a:cubicBezTo>
                  <a:pt x="194692" y="168401"/>
                  <a:pt x="175642" y="158876"/>
                  <a:pt x="161545" y="139826"/>
                </a:cubicBezTo>
                <a:cubicBezTo>
                  <a:pt x="149734" y="123697"/>
                  <a:pt x="143764" y="105663"/>
                  <a:pt x="143764" y="85725"/>
                </a:cubicBezTo>
                <a:cubicBezTo>
                  <a:pt x="143764" y="71119"/>
                  <a:pt x="147321" y="56642"/>
                  <a:pt x="154560" y="42290"/>
                </a:cubicBezTo>
                <a:cubicBezTo>
                  <a:pt x="161798" y="27813"/>
                  <a:pt x="171323" y="17271"/>
                  <a:pt x="183135" y="10413"/>
                </a:cubicBezTo>
                <a:cubicBezTo>
                  <a:pt x="194819" y="3428"/>
                  <a:pt x="207392" y="0"/>
                  <a:pt x="220599" y="0"/>
                </a:cubicBezTo>
                <a:close/>
                <a:moveTo>
                  <a:pt x="-3792474" y="4263897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6" name="Picture 156"/>
          <p:cNvPicPr>
            <a:picLocks noChangeAspect="0"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705975" y="2498345"/>
            <a:ext cx="1344930" cy="347979"/>
          </a:xfrm>
          <a:prstGeom prst="rect">
            <a:avLst/>
          </a:prstGeom>
          <a:noFill/>
          <a:extLst/>
        </p:spPr>
      </p:pic>
      <p:sp>
        <p:nvSpPr>
          <p:cNvPr id="157" name="Freeform 157"/>
          <p:cNvSpPr/>
          <p:nvPr/>
        </p:nvSpPr>
        <p:spPr>
          <a:xfrm rot="0" flipH="0" flipV="0">
            <a:off x="9718675" y="2511045"/>
            <a:ext cx="1319530" cy="322579"/>
          </a:xfrm>
          <a:custGeom>
            <a:pathLst>
              <a:path w="1319530" h="322579">
                <a:moveTo>
                  <a:pt x="1181481" y="87757"/>
                </a:moveTo>
                <a:lnTo>
                  <a:pt x="1313053" y="87757"/>
                </a:lnTo>
                <a:lnTo>
                  <a:pt x="1319530" y="131190"/>
                </a:lnTo>
                <a:lnTo>
                  <a:pt x="1311909" y="131190"/>
                </a:lnTo>
                <a:cubicBezTo>
                  <a:pt x="1307465" y="116840"/>
                  <a:pt x="1303019" y="107822"/>
                  <a:pt x="1298575" y="104394"/>
                </a:cubicBezTo>
                <a:cubicBezTo>
                  <a:pt x="1294130" y="100838"/>
                  <a:pt x="1284731" y="99059"/>
                  <a:pt x="1270381" y="99059"/>
                </a:cubicBezTo>
                <a:lnTo>
                  <a:pt x="1236726" y="99059"/>
                </a:lnTo>
                <a:lnTo>
                  <a:pt x="1236726" y="209296"/>
                </a:lnTo>
                <a:cubicBezTo>
                  <a:pt x="1236726" y="221615"/>
                  <a:pt x="1237360" y="228853"/>
                  <a:pt x="1238631" y="231266"/>
                </a:cubicBezTo>
                <a:cubicBezTo>
                  <a:pt x="1239901" y="233679"/>
                  <a:pt x="1241932" y="235711"/>
                  <a:pt x="1244600" y="237490"/>
                </a:cubicBezTo>
                <a:cubicBezTo>
                  <a:pt x="1247393" y="239267"/>
                  <a:pt x="1252728" y="240157"/>
                  <a:pt x="1260856" y="240157"/>
                </a:cubicBezTo>
                <a:lnTo>
                  <a:pt x="1260856" y="246634"/>
                </a:lnTo>
                <a:lnTo>
                  <a:pt x="1181481" y="246634"/>
                </a:lnTo>
                <a:lnTo>
                  <a:pt x="1181481" y="240157"/>
                </a:lnTo>
                <a:cubicBezTo>
                  <a:pt x="1192783" y="239902"/>
                  <a:pt x="1200022" y="238252"/>
                  <a:pt x="1203325" y="234950"/>
                </a:cubicBezTo>
                <a:cubicBezTo>
                  <a:pt x="1206500" y="231647"/>
                  <a:pt x="1208151" y="223139"/>
                  <a:pt x="1208151" y="209296"/>
                </a:cubicBezTo>
                <a:lnTo>
                  <a:pt x="1208151" y="125095"/>
                </a:lnTo>
                <a:cubicBezTo>
                  <a:pt x="1208151" y="113791"/>
                  <a:pt x="1207516" y="106679"/>
                  <a:pt x="1206245" y="103504"/>
                </a:cubicBezTo>
                <a:cubicBezTo>
                  <a:pt x="1204976" y="100329"/>
                  <a:pt x="1202817" y="98044"/>
                  <a:pt x="1199642" y="96646"/>
                </a:cubicBezTo>
                <a:cubicBezTo>
                  <a:pt x="1196340" y="95250"/>
                  <a:pt x="1190370" y="94488"/>
                  <a:pt x="1181481" y="94360"/>
                </a:cubicBezTo>
                <a:close/>
                <a:moveTo>
                  <a:pt x="-5459477" y="4346955"/>
                </a:moveTo>
                <a:moveTo>
                  <a:pt x="78358" y="84709"/>
                </a:moveTo>
                <a:lnTo>
                  <a:pt x="88265" y="84709"/>
                </a:lnTo>
                <a:lnTo>
                  <a:pt x="155320" y="166496"/>
                </a:lnTo>
                <a:lnTo>
                  <a:pt x="88265" y="248030"/>
                </a:lnTo>
                <a:lnTo>
                  <a:pt x="78358" y="248030"/>
                </a:lnTo>
                <a:lnTo>
                  <a:pt x="120650" y="166496"/>
                </a:lnTo>
                <a:close/>
                <a:moveTo>
                  <a:pt x="-5456429" y="4346955"/>
                </a:moveTo>
                <a:moveTo>
                  <a:pt x="0" y="84709"/>
                </a:moveTo>
                <a:lnTo>
                  <a:pt x="10032" y="84709"/>
                </a:lnTo>
                <a:lnTo>
                  <a:pt x="78358" y="166496"/>
                </a:lnTo>
                <a:lnTo>
                  <a:pt x="10032" y="248030"/>
                </a:lnTo>
                <a:lnTo>
                  <a:pt x="0" y="248030"/>
                </a:lnTo>
                <a:lnTo>
                  <a:pt x="42164" y="166496"/>
                </a:lnTo>
                <a:close/>
                <a:moveTo>
                  <a:pt x="-5456429" y="4346955"/>
                </a:moveTo>
                <a:moveTo>
                  <a:pt x="821943" y="18034"/>
                </a:moveTo>
                <a:cubicBezTo>
                  <a:pt x="814069" y="18034"/>
                  <a:pt x="807084" y="21590"/>
                  <a:pt x="800861" y="28702"/>
                </a:cubicBezTo>
                <a:cubicBezTo>
                  <a:pt x="792606" y="38227"/>
                  <a:pt x="786892" y="53340"/>
                  <a:pt x="783970" y="73914"/>
                </a:cubicBezTo>
                <a:cubicBezTo>
                  <a:pt x="780922" y="94488"/>
                  <a:pt x="779398" y="114808"/>
                  <a:pt x="779398" y="134746"/>
                </a:cubicBezTo>
                <a:cubicBezTo>
                  <a:pt x="779398" y="167132"/>
                  <a:pt x="783463" y="193547"/>
                  <a:pt x="791336" y="213995"/>
                </a:cubicBezTo>
                <a:cubicBezTo>
                  <a:pt x="797941" y="231266"/>
                  <a:pt x="807846" y="239902"/>
                  <a:pt x="820801" y="239902"/>
                </a:cubicBezTo>
                <a:cubicBezTo>
                  <a:pt x="827151" y="239902"/>
                  <a:pt x="833628" y="236982"/>
                  <a:pt x="840231" y="231394"/>
                </a:cubicBezTo>
                <a:cubicBezTo>
                  <a:pt x="846963" y="225805"/>
                  <a:pt x="852043" y="216408"/>
                  <a:pt x="855471" y="203200"/>
                </a:cubicBezTo>
                <a:cubicBezTo>
                  <a:pt x="860806" y="183388"/>
                  <a:pt x="863472" y="155321"/>
                  <a:pt x="863472" y="119126"/>
                </a:cubicBezTo>
                <a:cubicBezTo>
                  <a:pt x="863472" y="92328"/>
                  <a:pt x="860679" y="69977"/>
                  <a:pt x="855218" y="52070"/>
                </a:cubicBezTo>
                <a:cubicBezTo>
                  <a:pt x="851027" y="38734"/>
                  <a:pt x="845693" y="29336"/>
                  <a:pt x="839089" y="23748"/>
                </a:cubicBezTo>
                <a:cubicBezTo>
                  <a:pt x="834263" y="19939"/>
                  <a:pt x="828547" y="18034"/>
                  <a:pt x="821943" y="18034"/>
                </a:cubicBezTo>
                <a:close/>
                <a:moveTo>
                  <a:pt x="-5389754" y="4346955"/>
                </a:moveTo>
                <a:moveTo>
                  <a:pt x="946657" y="11429"/>
                </a:moveTo>
                <a:lnTo>
                  <a:pt x="1072642" y="11429"/>
                </a:lnTo>
                <a:lnTo>
                  <a:pt x="1072642" y="18034"/>
                </a:lnTo>
                <a:lnTo>
                  <a:pt x="994282" y="251459"/>
                </a:lnTo>
                <a:lnTo>
                  <a:pt x="974852" y="251459"/>
                </a:lnTo>
                <a:lnTo>
                  <a:pt x="1045082" y="39751"/>
                </a:lnTo>
                <a:lnTo>
                  <a:pt x="980440" y="39751"/>
                </a:lnTo>
                <a:cubicBezTo>
                  <a:pt x="967358" y="39751"/>
                  <a:pt x="958088" y="41275"/>
                  <a:pt x="952500" y="44450"/>
                </a:cubicBezTo>
                <a:cubicBezTo>
                  <a:pt x="942847" y="49784"/>
                  <a:pt x="934973" y="57911"/>
                  <a:pt x="929131" y="69088"/>
                </a:cubicBezTo>
                <a:lnTo>
                  <a:pt x="924052" y="67183"/>
                </a:lnTo>
                <a:close/>
                <a:moveTo>
                  <a:pt x="-5383149" y="4346955"/>
                </a:moveTo>
                <a:moveTo>
                  <a:pt x="590042" y="11429"/>
                </a:moveTo>
                <a:lnTo>
                  <a:pt x="716026" y="11429"/>
                </a:lnTo>
                <a:lnTo>
                  <a:pt x="716026" y="18034"/>
                </a:lnTo>
                <a:lnTo>
                  <a:pt x="637667" y="251459"/>
                </a:lnTo>
                <a:lnTo>
                  <a:pt x="618235" y="251459"/>
                </a:lnTo>
                <a:lnTo>
                  <a:pt x="688467" y="39751"/>
                </a:lnTo>
                <a:lnTo>
                  <a:pt x="623823" y="39751"/>
                </a:lnTo>
                <a:cubicBezTo>
                  <a:pt x="610743" y="39751"/>
                  <a:pt x="601471" y="41275"/>
                  <a:pt x="595883" y="44450"/>
                </a:cubicBezTo>
                <a:cubicBezTo>
                  <a:pt x="586231" y="49784"/>
                  <a:pt x="578357" y="57911"/>
                  <a:pt x="572516" y="69088"/>
                </a:cubicBezTo>
                <a:lnTo>
                  <a:pt x="567435" y="67183"/>
                </a:lnTo>
                <a:close/>
                <a:moveTo>
                  <a:pt x="-5383149" y="4346955"/>
                </a:moveTo>
                <a:moveTo>
                  <a:pt x="822070" y="6603"/>
                </a:moveTo>
                <a:cubicBezTo>
                  <a:pt x="840105" y="6603"/>
                  <a:pt x="856233" y="15875"/>
                  <a:pt x="870584" y="34163"/>
                </a:cubicBezTo>
                <a:cubicBezTo>
                  <a:pt x="888492" y="57022"/>
                  <a:pt x="897508" y="87884"/>
                  <a:pt x="897508" y="126746"/>
                </a:cubicBezTo>
                <a:cubicBezTo>
                  <a:pt x="897508" y="154051"/>
                  <a:pt x="893571" y="177291"/>
                  <a:pt x="885697" y="196341"/>
                </a:cubicBezTo>
                <a:cubicBezTo>
                  <a:pt x="877823" y="215391"/>
                  <a:pt x="867791" y="229234"/>
                  <a:pt x="855598" y="237871"/>
                </a:cubicBezTo>
                <a:cubicBezTo>
                  <a:pt x="843406" y="246507"/>
                  <a:pt x="831722" y="250825"/>
                  <a:pt x="820293" y="250825"/>
                </a:cubicBezTo>
                <a:cubicBezTo>
                  <a:pt x="797941" y="250825"/>
                  <a:pt x="779271" y="237490"/>
                  <a:pt x="764285" y="211073"/>
                </a:cubicBezTo>
                <a:cubicBezTo>
                  <a:pt x="751713" y="188721"/>
                  <a:pt x="745490" y="161925"/>
                  <a:pt x="745490" y="130428"/>
                </a:cubicBezTo>
                <a:cubicBezTo>
                  <a:pt x="745490" y="103632"/>
                  <a:pt x="749427" y="80517"/>
                  <a:pt x="757555" y="61214"/>
                </a:cubicBezTo>
                <a:cubicBezTo>
                  <a:pt x="765682" y="41783"/>
                  <a:pt x="776351" y="27432"/>
                  <a:pt x="789813" y="17907"/>
                </a:cubicBezTo>
                <a:cubicBezTo>
                  <a:pt x="800227" y="10414"/>
                  <a:pt x="811021" y="6603"/>
                  <a:pt x="822070" y="6603"/>
                </a:cubicBezTo>
                <a:close/>
                <a:moveTo>
                  <a:pt x="-5378323" y="4346955"/>
                </a:moveTo>
                <a:moveTo>
                  <a:pt x="474853" y="6603"/>
                </a:moveTo>
                <a:lnTo>
                  <a:pt x="480568" y="6603"/>
                </a:lnTo>
                <a:lnTo>
                  <a:pt x="480568" y="205104"/>
                </a:lnTo>
                <a:cubicBezTo>
                  <a:pt x="480568" y="218313"/>
                  <a:pt x="481076" y="226567"/>
                  <a:pt x="482218" y="229742"/>
                </a:cubicBezTo>
                <a:cubicBezTo>
                  <a:pt x="483234" y="233045"/>
                  <a:pt x="485520" y="235458"/>
                  <a:pt x="489077" y="237235"/>
                </a:cubicBezTo>
                <a:cubicBezTo>
                  <a:pt x="492506" y="239014"/>
                  <a:pt x="499491" y="239902"/>
                  <a:pt x="510158" y="240157"/>
                </a:cubicBezTo>
                <a:lnTo>
                  <a:pt x="510158" y="246634"/>
                </a:lnTo>
                <a:lnTo>
                  <a:pt x="421767" y="246634"/>
                </a:lnTo>
                <a:lnTo>
                  <a:pt x="421767" y="240157"/>
                </a:lnTo>
                <a:cubicBezTo>
                  <a:pt x="432816" y="239902"/>
                  <a:pt x="440055" y="239014"/>
                  <a:pt x="443230" y="237363"/>
                </a:cubicBezTo>
                <a:cubicBezTo>
                  <a:pt x="446531" y="235711"/>
                  <a:pt x="448691" y="233426"/>
                  <a:pt x="449960" y="230504"/>
                </a:cubicBezTo>
                <a:cubicBezTo>
                  <a:pt x="451231" y="227710"/>
                  <a:pt x="451866" y="219202"/>
                  <a:pt x="451866" y="205104"/>
                </a:cubicBezTo>
                <a:lnTo>
                  <a:pt x="451866" y="78232"/>
                </a:lnTo>
                <a:cubicBezTo>
                  <a:pt x="451866" y="61086"/>
                  <a:pt x="451357" y="50165"/>
                  <a:pt x="450215" y="45339"/>
                </a:cubicBezTo>
                <a:cubicBezTo>
                  <a:pt x="449326" y="41655"/>
                  <a:pt x="447929" y="38861"/>
                  <a:pt x="445769" y="37210"/>
                </a:cubicBezTo>
                <a:cubicBezTo>
                  <a:pt x="443610" y="35433"/>
                  <a:pt x="441070" y="34544"/>
                  <a:pt x="438022" y="34544"/>
                </a:cubicBezTo>
                <a:cubicBezTo>
                  <a:pt x="433831" y="34544"/>
                  <a:pt x="427863" y="36321"/>
                  <a:pt x="420243" y="39877"/>
                </a:cubicBezTo>
                <a:lnTo>
                  <a:pt x="417576" y="34544"/>
                </a:lnTo>
                <a:close/>
                <a:moveTo>
                  <a:pt x="-5378323" y="4346955"/>
                </a:moveTo>
                <a:moveTo>
                  <a:pt x="367410" y="0"/>
                </a:moveTo>
                <a:lnTo>
                  <a:pt x="367410" y="7365"/>
                </a:lnTo>
                <a:cubicBezTo>
                  <a:pt x="353186" y="15240"/>
                  <a:pt x="341503" y="25908"/>
                  <a:pt x="332358" y="39623"/>
                </a:cubicBezTo>
                <a:cubicBezTo>
                  <a:pt x="323215" y="53213"/>
                  <a:pt x="316356" y="70484"/>
                  <a:pt x="311911" y="91440"/>
                </a:cubicBezTo>
                <a:cubicBezTo>
                  <a:pt x="307340" y="112395"/>
                  <a:pt x="305181" y="134239"/>
                  <a:pt x="305181" y="156971"/>
                </a:cubicBezTo>
                <a:cubicBezTo>
                  <a:pt x="305181" y="181736"/>
                  <a:pt x="307085" y="204215"/>
                  <a:pt x="310895" y="224409"/>
                </a:cubicBezTo>
                <a:cubicBezTo>
                  <a:pt x="313817" y="240410"/>
                  <a:pt x="317500" y="253110"/>
                  <a:pt x="321818" y="262763"/>
                </a:cubicBezTo>
                <a:cubicBezTo>
                  <a:pt x="326008" y="272415"/>
                  <a:pt x="331851" y="281685"/>
                  <a:pt x="339090" y="290702"/>
                </a:cubicBezTo>
                <a:cubicBezTo>
                  <a:pt x="346202" y="299592"/>
                  <a:pt x="355727" y="307975"/>
                  <a:pt x="367410" y="316102"/>
                </a:cubicBezTo>
                <a:lnTo>
                  <a:pt x="367410" y="322579"/>
                </a:lnTo>
                <a:cubicBezTo>
                  <a:pt x="349884" y="313816"/>
                  <a:pt x="335406" y="303529"/>
                  <a:pt x="323722" y="291719"/>
                </a:cubicBezTo>
                <a:cubicBezTo>
                  <a:pt x="307085" y="274954"/>
                  <a:pt x="294258" y="255142"/>
                  <a:pt x="285242" y="232409"/>
                </a:cubicBezTo>
                <a:cubicBezTo>
                  <a:pt x="276225" y="209550"/>
                  <a:pt x="271653" y="185927"/>
                  <a:pt x="271653" y="161416"/>
                </a:cubicBezTo>
                <a:cubicBezTo>
                  <a:pt x="271653" y="125602"/>
                  <a:pt x="280543" y="92964"/>
                  <a:pt x="298195" y="63372"/>
                </a:cubicBezTo>
                <a:cubicBezTo>
                  <a:pt x="315848" y="33909"/>
                  <a:pt x="338963" y="12827"/>
                  <a:pt x="367410" y="0"/>
                </a:cubicBezTo>
                <a:close/>
                <a:moveTo>
                  <a:pt x="-5371720" y="434695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8" name="Picture 158"/>
          <p:cNvPicPr>
            <a:picLocks noChangeAspect="0"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013820" y="2498345"/>
            <a:ext cx="192405" cy="347979"/>
          </a:xfrm>
          <a:prstGeom prst="rect">
            <a:avLst/>
          </a:prstGeom>
          <a:noFill/>
          <a:extLst/>
        </p:spPr>
      </p:pic>
      <p:sp>
        <p:nvSpPr>
          <p:cNvPr id="159" name="Freeform 159"/>
          <p:cNvSpPr/>
          <p:nvPr/>
        </p:nvSpPr>
        <p:spPr>
          <a:xfrm rot="0" flipH="0" flipV="0">
            <a:off x="11026520" y="2511045"/>
            <a:ext cx="167006" cy="322579"/>
          </a:xfrm>
          <a:custGeom>
            <a:pathLst>
              <a:path w="167006" h="322579">
                <a:moveTo>
                  <a:pt x="19305" y="212978"/>
                </a:moveTo>
                <a:cubicBezTo>
                  <a:pt x="24765" y="212978"/>
                  <a:pt x="29337" y="214884"/>
                  <a:pt x="33021" y="218566"/>
                </a:cubicBezTo>
                <a:cubicBezTo>
                  <a:pt x="36703" y="222377"/>
                  <a:pt x="38609" y="226948"/>
                  <a:pt x="38609" y="232155"/>
                </a:cubicBezTo>
                <a:cubicBezTo>
                  <a:pt x="38609" y="237490"/>
                  <a:pt x="36703" y="242061"/>
                  <a:pt x="32894" y="245871"/>
                </a:cubicBezTo>
                <a:cubicBezTo>
                  <a:pt x="29211" y="249554"/>
                  <a:pt x="24638" y="251459"/>
                  <a:pt x="19305" y="251459"/>
                </a:cubicBezTo>
                <a:cubicBezTo>
                  <a:pt x="13971" y="251459"/>
                  <a:pt x="9398" y="249554"/>
                  <a:pt x="5715" y="245871"/>
                </a:cubicBezTo>
                <a:cubicBezTo>
                  <a:pt x="1906" y="242061"/>
                  <a:pt x="0" y="237490"/>
                  <a:pt x="0" y="232155"/>
                </a:cubicBezTo>
                <a:cubicBezTo>
                  <a:pt x="0" y="226821"/>
                  <a:pt x="1906" y="222250"/>
                  <a:pt x="5715" y="218566"/>
                </a:cubicBezTo>
                <a:cubicBezTo>
                  <a:pt x="9398" y="214757"/>
                  <a:pt x="13971" y="212978"/>
                  <a:pt x="19305" y="212978"/>
                </a:cubicBezTo>
                <a:close/>
                <a:moveTo>
                  <a:pt x="-6892543" y="4346955"/>
                </a:moveTo>
                <a:moveTo>
                  <a:pt x="71248" y="0"/>
                </a:moveTo>
                <a:cubicBezTo>
                  <a:pt x="88900" y="8763"/>
                  <a:pt x="103506" y="18922"/>
                  <a:pt x="115189" y="30734"/>
                </a:cubicBezTo>
                <a:cubicBezTo>
                  <a:pt x="131699" y="47625"/>
                  <a:pt x="144399" y="67436"/>
                  <a:pt x="153416" y="90170"/>
                </a:cubicBezTo>
                <a:cubicBezTo>
                  <a:pt x="162434" y="112776"/>
                  <a:pt x="167006" y="136525"/>
                  <a:pt x="167006" y="161163"/>
                </a:cubicBezTo>
                <a:cubicBezTo>
                  <a:pt x="167006" y="196977"/>
                  <a:pt x="158243" y="229615"/>
                  <a:pt x="140589" y="259207"/>
                </a:cubicBezTo>
                <a:cubicBezTo>
                  <a:pt x="122936" y="288671"/>
                  <a:pt x="99823" y="309879"/>
                  <a:pt x="71248" y="322579"/>
                </a:cubicBezTo>
                <a:lnTo>
                  <a:pt x="71248" y="316102"/>
                </a:lnTo>
                <a:cubicBezTo>
                  <a:pt x="85472" y="308102"/>
                  <a:pt x="97156" y="297434"/>
                  <a:pt x="106426" y="283845"/>
                </a:cubicBezTo>
                <a:cubicBezTo>
                  <a:pt x="115571" y="270255"/>
                  <a:pt x="122428" y="252984"/>
                  <a:pt x="126873" y="231902"/>
                </a:cubicBezTo>
                <a:cubicBezTo>
                  <a:pt x="131319" y="210946"/>
                  <a:pt x="133477" y="189102"/>
                  <a:pt x="133477" y="166370"/>
                </a:cubicBezTo>
                <a:cubicBezTo>
                  <a:pt x="133477" y="141732"/>
                  <a:pt x="131573" y="119252"/>
                  <a:pt x="127762" y="98933"/>
                </a:cubicBezTo>
                <a:cubicBezTo>
                  <a:pt x="124969" y="82930"/>
                  <a:pt x="121286" y="70103"/>
                  <a:pt x="116968" y="60578"/>
                </a:cubicBezTo>
                <a:cubicBezTo>
                  <a:pt x="112649" y="50927"/>
                  <a:pt x="106935" y="41655"/>
                  <a:pt x="99696" y="32765"/>
                </a:cubicBezTo>
                <a:cubicBezTo>
                  <a:pt x="92584" y="23876"/>
                  <a:pt x="83059" y="15366"/>
                  <a:pt x="71248" y="7365"/>
                </a:cubicBezTo>
                <a:close/>
                <a:moveTo>
                  <a:pt x="-6679565" y="434695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spect="0" noChangeArrowheads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30040" y="2931160"/>
            <a:ext cx="5074412" cy="341884"/>
          </a:xfrm>
          <a:prstGeom prst="rect">
            <a:avLst/>
          </a:prstGeom>
          <a:noFill/>
          <a:extLst/>
        </p:spPr>
      </p:pic>
      <p:sp>
        <p:nvSpPr>
          <p:cNvPr id="161" name="Freeform 161"/>
          <p:cNvSpPr/>
          <p:nvPr/>
        </p:nvSpPr>
        <p:spPr>
          <a:xfrm rot="0" flipH="0" flipV="0">
            <a:off x="3642740" y="2943860"/>
            <a:ext cx="5049013" cy="316485"/>
          </a:xfrm>
          <a:custGeom>
            <a:pathLst>
              <a:path w="5049013" h="316485">
                <a:moveTo>
                  <a:pt x="2262251" y="164085"/>
                </a:moveTo>
                <a:cubicBezTo>
                  <a:pt x="2258442" y="164085"/>
                  <a:pt x="2254377" y="164212"/>
                  <a:pt x="2249932" y="164338"/>
                </a:cubicBezTo>
                <a:lnTo>
                  <a:pt x="2249932" y="226442"/>
                </a:lnTo>
                <a:cubicBezTo>
                  <a:pt x="2255775" y="228346"/>
                  <a:pt x="2262632" y="229236"/>
                  <a:pt x="2270633" y="229236"/>
                </a:cubicBezTo>
                <a:cubicBezTo>
                  <a:pt x="2284350" y="229236"/>
                  <a:pt x="2294637" y="226187"/>
                  <a:pt x="2301240" y="220219"/>
                </a:cubicBezTo>
                <a:cubicBezTo>
                  <a:pt x="2307971" y="214250"/>
                  <a:pt x="2311400" y="206502"/>
                  <a:pt x="2311400" y="196977"/>
                </a:cubicBezTo>
                <a:cubicBezTo>
                  <a:pt x="2311400" y="186310"/>
                  <a:pt x="2307082" y="178181"/>
                  <a:pt x="2298319" y="172594"/>
                </a:cubicBezTo>
                <a:cubicBezTo>
                  <a:pt x="2289683" y="166879"/>
                  <a:pt x="2277619" y="164085"/>
                  <a:pt x="2262251" y="164085"/>
                </a:cubicBezTo>
                <a:close/>
                <a:moveTo>
                  <a:pt x="107315" y="3914140"/>
                </a:moveTo>
                <a:moveTo>
                  <a:pt x="911988" y="164085"/>
                </a:moveTo>
                <a:cubicBezTo>
                  <a:pt x="908177" y="164085"/>
                  <a:pt x="904113" y="164212"/>
                  <a:pt x="899669" y="164338"/>
                </a:cubicBezTo>
                <a:lnTo>
                  <a:pt x="899669" y="226442"/>
                </a:lnTo>
                <a:cubicBezTo>
                  <a:pt x="905511" y="228346"/>
                  <a:pt x="912369" y="229236"/>
                  <a:pt x="920369" y="229236"/>
                </a:cubicBezTo>
                <a:cubicBezTo>
                  <a:pt x="934086" y="229236"/>
                  <a:pt x="944373" y="226187"/>
                  <a:pt x="950976" y="220219"/>
                </a:cubicBezTo>
                <a:cubicBezTo>
                  <a:pt x="957707" y="214250"/>
                  <a:pt x="961137" y="206502"/>
                  <a:pt x="961137" y="196977"/>
                </a:cubicBezTo>
                <a:cubicBezTo>
                  <a:pt x="961137" y="186310"/>
                  <a:pt x="956819" y="178181"/>
                  <a:pt x="948056" y="172594"/>
                </a:cubicBezTo>
                <a:cubicBezTo>
                  <a:pt x="939419" y="166879"/>
                  <a:pt x="927355" y="164085"/>
                  <a:pt x="911988" y="164085"/>
                </a:cubicBezTo>
                <a:close/>
                <a:moveTo>
                  <a:pt x="107315" y="3914140"/>
                </a:moveTo>
                <a:moveTo>
                  <a:pt x="3146299" y="163576"/>
                </a:moveTo>
                <a:cubicBezTo>
                  <a:pt x="3143631" y="163576"/>
                  <a:pt x="3139949" y="163576"/>
                  <a:pt x="3135250" y="163704"/>
                </a:cubicBezTo>
                <a:lnTo>
                  <a:pt x="3135250" y="226823"/>
                </a:lnTo>
                <a:cubicBezTo>
                  <a:pt x="3141345" y="228474"/>
                  <a:pt x="3147441" y="229236"/>
                  <a:pt x="3153665" y="229236"/>
                </a:cubicBezTo>
                <a:cubicBezTo>
                  <a:pt x="3165221" y="229236"/>
                  <a:pt x="3174619" y="226187"/>
                  <a:pt x="3181858" y="220092"/>
                </a:cubicBezTo>
                <a:cubicBezTo>
                  <a:pt x="3188970" y="213869"/>
                  <a:pt x="3192653" y="206121"/>
                  <a:pt x="3192653" y="196850"/>
                </a:cubicBezTo>
                <a:cubicBezTo>
                  <a:pt x="3192653" y="174625"/>
                  <a:pt x="3177160" y="163576"/>
                  <a:pt x="3146299" y="163576"/>
                </a:cubicBezTo>
                <a:close/>
                <a:moveTo>
                  <a:pt x="107824" y="3914140"/>
                </a:moveTo>
                <a:moveTo>
                  <a:pt x="3681730" y="145796"/>
                </a:moveTo>
                <a:cubicBezTo>
                  <a:pt x="3664331" y="152781"/>
                  <a:pt x="3653028" y="157735"/>
                  <a:pt x="3647949" y="160529"/>
                </a:cubicBezTo>
                <a:cubicBezTo>
                  <a:pt x="3638804" y="165608"/>
                  <a:pt x="3632328" y="170943"/>
                  <a:pt x="3628391" y="176531"/>
                </a:cubicBezTo>
                <a:cubicBezTo>
                  <a:pt x="3624453" y="182119"/>
                  <a:pt x="3622549" y="188087"/>
                  <a:pt x="3622549" y="194692"/>
                </a:cubicBezTo>
                <a:cubicBezTo>
                  <a:pt x="3622549" y="203074"/>
                  <a:pt x="3624962" y="209931"/>
                  <a:pt x="3629915" y="215393"/>
                </a:cubicBezTo>
                <a:cubicBezTo>
                  <a:pt x="3634867" y="220981"/>
                  <a:pt x="3640582" y="223648"/>
                  <a:pt x="3647060" y="223648"/>
                </a:cubicBezTo>
                <a:cubicBezTo>
                  <a:pt x="3655950" y="223648"/>
                  <a:pt x="3667506" y="217932"/>
                  <a:pt x="3681730" y="206375"/>
                </a:cubicBezTo>
                <a:close/>
                <a:moveTo>
                  <a:pt x="125604" y="3914140"/>
                </a:moveTo>
                <a:moveTo>
                  <a:pt x="4780916" y="102108"/>
                </a:moveTo>
                <a:cubicBezTo>
                  <a:pt x="4775328" y="102108"/>
                  <a:pt x="4769866" y="103506"/>
                  <a:pt x="4764405" y="106300"/>
                </a:cubicBezTo>
                <a:cubicBezTo>
                  <a:pt x="4760215" y="108331"/>
                  <a:pt x="4753356" y="114681"/>
                  <a:pt x="4743831" y="125095"/>
                </a:cubicBezTo>
                <a:lnTo>
                  <a:pt x="4743831" y="184277"/>
                </a:lnTo>
                <a:cubicBezTo>
                  <a:pt x="4743831" y="197105"/>
                  <a:pt x="4744340" y="205613"/>
                  <a:pt x="4745355" y="209677"/>
                </a:cubicBezTo>
                <a:cubicBezTo>
                  <a:pt x="4747006" y="216408"/>
                  <a:pt x="4750943" y="222250"/>
                  <a:pt x="4757166" y="227331"/>
                </a:cubicBezTo>
                <a:cubicBezTo>
                  <a:pt x="4763516" y="232411"/>
                  <a:pt x="4771517" y="234950"/>
                  <a:pt x="4781042" y="234950"/>
                </a:cubicBezTo>
                <a:cubicBezTo>
                  <a:pt x="4792600" y="234950"/>
                  <a:pt x="4801998" y="230506"/>
                  <a:pt x="4809110" y="221488"/>
                </a:cubicBezTo>
                <a:cubicBezTo>
                  <a:pt x="4818507" y="209677"/>
                  <a:pt x="4823206" y="193040"/>
                  <a:pt x="4823206" y="171705"/>
                </a:cubicBezTo>
                <a:cubicBezTo>
                  <a:pt x="4823206" y="147448"/>
                  <a:pt x="4817873" y="128779"/>
                  <a:pt x="4807204" y="115698"/>
                </a:cubicBezTo>
                <a:cubicBezTo>
                  <a:pt x="4799839" y="106681"/>
                  <a:pt x="4791076" y="102108"/>
                  <a:pt x="4780916" y="102108"/>
                </a:cubicBezTo>
                <a:close/>
                <a:moveTo>
                  <a:pt x="169292" y="3914140"/>
                </a:moveTo>
                <a:moveTo>
                  <a:pt x="2249932" y="92964"/>
                </a:moveTo>
                <a:lnTo>
                  <a:pt x="2249932" y="152655"/>
                </a:lnTo>
                <a:cubicBezTo>
                  <a:pt x="2255013" y="152655"/>
                  <a:pt x="2258188" y="152781"/>
                  <a:pt x="2259204" y="152781"/>
                </a:cubicBezTo>
                <a:cubicBezTo>
                  <a:pt x="2274951" y="152781"/>
                  <a:pt x="2286508" y="149733"/>
                  <a:pt x="2293494" y="143637"/>
                </a:cubicBezTo>
                <a:cubicBezTo>
                  <a:pt x="2300606" y="137542"/>
                  <a:pt x="2304035" y="130175"/>
                  <a:pt x="2304035" y="121539"/>
                </a:cubicBezTo>
                <a:cubicBezTo>
                  <a:pt x="2304035" y="111506"/>
                  <a:pt x="2300479" y="104268"/>
                  <a:pt x="2293367" y="99695"/>
                </a:cubicBezTo>
                <a:cubicBezTo>
                  <a:pt x="2286127" y="95250"/>
                  <a:pt x="2274698" y="92964"/>
                  <a:pt x="2258950" y="92964"/>
                </a:cubicBezTo>
                <a:close/>
                <a:moveTo>
                  <a:pt x="178436" y="3914140"/>
                </a:moveTo>
                <a:moveTo>
                  <a:pt x="899669" y="92964"/>
                </a:moveTo>
                <a:lnTo>
                  <a:pt x="899669" y="152655"/>
                </a:lnTo>
                <a:cubicBezTo>
                  <a:pt x="904749" y="152655"/>
                  <a:pt x="907924" y="152781"/>
                  <a:pt x="908939" y="152781"/>
                </a:cubicBezTo>
                <a:cubicBezTo>
                  <a:pt x="924688" y="152781"/>
                  <a:pt x="936244" y="149733"/>
                  <a:pt x="943230" y="143637"/>
                </a:cubicBezTo>
                <a:cubicBezTo>
                  <a:pt x="950342" y="137542"/>
                  <a:pt x="953770" y="130175"/>
                  <a:pt x="953770" y="121539"/>
                </a:cubicBezTo>
                <a:cubicBezTo>
                  <a:pt x="953770" y="111506"/>
                  <a:pt x="950214" y="104268"/>
                  <a:pt x="943102" y="99695"/>
                </a:cubicBezTo>
                <a:cubicBezTo>
                  <a:pt x="935863" y="95250"/>
                  <a:pt x="924433" y="92964"/>
                  <a:pt x="908686" y="92964"/>
                </a:cubicBezTo>
                <a:close/>
                <a:moveTo>
                  <a:pt x="178436" y="3914140"/>
                </a:moveTo>
                <a:moveTo>
                  <a:pt x="765811" y="92964"/>
                </a:moveTo>
                <a:cubicBezTo>
                  <a:pt x="754126" y="92964"/>
                  <a:pt x="745363" y="95886"/>
                  <a:pt x="739649" y="101600"/>
                </a:cubicBezTo>
                <a:cubicBezTo>
                  <a:pt x="733806" y="107443"/>
                  <a:pt x="730886" y="114300"/>
                  <a:pt x="730886" y="122301"/>
                </a:cubicBezTo>
                <a:cubicBezTo>
                  <a:pt x="730886" y="132462"/>
                  <a:pt x="735076" y="140844"/>
                  <a:pt x="743205" y="147575"/>
                </a:cubicBezTo>
                <a:cubicBezTo>
                  <a:pt x="751460" y="154306"/>
                  <a:pt x="761746" y="157607"/>
                  <a:pt x="774319" y="157607"/>
                </a:cubicBezTo>
                <a:cubicBezTo>
                  <a:pt x="775589" y="157607"/>
                  <a:pt x="776987" y="157481"/>
                  <a:pt x="778638" y="157226"/>
                </a:cubicBezTo>
                <a:lnTo>
                  <a:pt x="778638" y="94869"/>
                </a:lnTo>
                <a:cubicBezTo>
                  <a:pt x="774065" y="93600"/>
                  <a:pt x="769875" y="92964"/>
                  <a:pt x="765811" y="92964"/>
                </a:cubicBezTo>
                <a:close/>
                <a:moveTo>
                  <a:pt x="178436" y="3914140"/>
                </a:moveTo>
                <a:moveTo>
                  <a:pt x="4155821" y="89155"/>
                </a:moveTo>
                <a:cubicBezTo>
                  <a:pt x="4146296" y="89155"/>
                  <a:pt x="4137661" y="92837"/>
                  <a:pt x="4130167" y="100331"/>
                </a:cubicBezTo>
                <a:cubicBezTo>
                  <a:pt x="4122548" y="107824"/>
                  <a:pt x="4118103" y="118111"/>
                  <a:pt x="4116832" y="131445"/>
                </a:cubicBezTo>
                <a:lnTo>
                  <a:pt x="4190366" y="131445"/>
                </a:lnTo>
                <a:cubicBezTo>
                  <a:pt x="4189730" y="121286"/>
                  <a:pt x="4188588" y="114046"/>
                  <a:pt x="4186682" y="109982"/>
                </a:cubicBezTo>
                <a:cubicBezTo>
                  <a:pt x="4183889" y="103506"/>
                  <a:pt x="4179570" y="98425"/>
                  <a:pt x="4173855" y="94743"/>
                </a:cubicBezTo>
                <a:cubicBezTo>
                  <a:pt x="4168141" y="90932"/>
                  <a:pt x="4162044" y="89155"/>
                  <a:pt x="4155821" y="89155"/>
                </a:cubicBezTo>
                <a:close/>
                <a:moveTo>
                  <a:pt x="182245" y="3914140"/>
                </a:moveTo>
                <a:moveTo>
                  <a:pt x="2613533" y="89155"/>
                </a:moveTo>
                <a:cubicBezTo>
                  <a:pt x="2604008" y="89155"/>
                  <a:pt x="2595373" y="92837"/>
                  <a:pt x="2587880" y="100331"/>
                </a:cubicBezTo>
                <a:cubicBezTo>
                  <a:pt x="2580260" y="107824"/>
                  <a:pt x="2575814" y="118111"/>
                  <a:pt x="2574544" y="131445"/>
                </a:cubicBezTo>
                <a:lnTo>
                  <a:pt x="2648077" y="131445"/>
                </a:lnTo>
                <a:cubicBezTo>
                  <a:pt x="2647443" y="121286"/>
                  <a:pt x="2646300" y="114046"/>
                  <a:pt x="2644394" y="109982"/>
                </a:cubicBezTo>
                <a:cubicBezTo>
                  <a:pt x="2641600" y="103506"/>
                  <a:pt x="2637282" y="98425"/>
                  <a:pt x="2631568" y="94743"/>
                </a:cubicBezTo>
                <a:cubicBezTo>
                  <a:pt x="2625852" y="90932"/>
                  <a:pt x="2619756" y="89155"/>
                  <a:pt x="2613533" y="89155"/>
                </a:cubicBezTo>
                <a:close/>
                <a:moveTo>
                  <a:pt x="182245" y="3914140"/>
                </a:moveTo>
                <a:moveTo>
                  <a:pt x="1793621" y="89155"/>
                </a:moveTo>
                <a:cubicBezTo>
                  <a:pt x="1784096" y="89155"/>
                  <a:pt x="1775461" y="92837"/>
                  <a:pt x="1767968" y="100331"/>
                </a:cubicBezTo>
                <a:cubicBezTo>
                  <a:pt x="1760348" y="107824"/>
                  <a:pt x="1755902" y="118111"/>
                  <a:pt x="1754632" y="131445"/>
                </a:cubicBezTo>
                <a:lnTo>
                  <a:pt x="1828165" y="131445"/>
                </a:lnTo>
                <a:cubicBezTo>
                  <a:pt x="1827531" y="121286"/>
                  <a:pt x="1826388" y="114046"/>
                  <a:pt x="1824482" y="109982"/>
                </a:cubicBezTo>
                <a:cubicBezTo>
                  <a:pt x="1821688" y="103506"/>
                  <a:pt x="1817370" y="98425"/>
                  <a:pt x="1811656" y="94743"/>
                </a:cubicBezTo>
                <a:cubicBezTo>
                  <a:pt x="1805940" y="90932"/>
                  <a:pt x="1799844" y="89155"/>
                  <a:pt x="1793621" y="89155"/>
                </a:cubicBezTo>
                <a:close/>
                <a:moveTo>
                  <a:pt x="182245" y="3914140"/>
                </a:moveTo>
                <a:moveTo>
                  <a:pt x="1255650" y="89155"/>
                </a:moveTo>
                <a:cubicBezTo>
                  <a:pt x="1246125" y="89155"/>
                  <a:pt x="1237488" y="92837"/>
                  <a:pt x="1229995" y="100331"/>
                </a:cubicBezTo>
                <a:cubicBezTo>
                  <a:pt x="1222375" y="107824"/>
                  <a:pt x="1217931" y="118111"/>
                  <a:pt x="1216661" y="131445"/>
                </a:cubicBezTo>
                <a:lnTo>
                  <a:pt x="1290194" y="131445"/>
                </a:lnTo>
                <a:cubicBezTo>
                  <a:pt x="1289558" y="121286"/>
                  <a:pt x="1288415" y="114046"/>
                  <a:pt x="1286511" y="109982"/>
                </a:cubicBezTo>
                <a:cubicBezTo>
                  <a:pt x="1283717" y="103506"/>
                  <a:pt x="1279399" y="98425"/>
                  <a:pt x="1273683" y="94743"/>
                </a:cubicBezTo>
                <a:cubicBezTo>
                  <a:pt x="1267969" y="90932"/>
                  <a:pt x="1261873" y="89155"/>
                  <a:pt x="1255650" y="89155"/>
                </a:cubicBezTo>
                <a:close/>
                <a:moveTo>
                  <a:pt x="182245" y="3914140"/>
                </a:moveTo>
                <a:moveTo>
                  <a:pt x="2437257" y="88265"/>
                </a:moveTo>
                <a:cubicBezTo>
                  <a:pt x="2431162" y="88265"/>
                  <a:pt x="2425065" y="90044"/>
                  <a:pt x="2418843" y="93726"/>
                </a:cubicBezTo>
                <a:cubicBezTo>
                  <a:pt x="2412619" y="97410"/>
                  <a:pt x="2407667" y="103760"/>
                  <a:pt x="2403856" y="112904"/>
                </a:cubicBezTo>
                <a:cubicBezTo>
                  <a:pt x="2400046" y="122048"/>
                  <a:pt x="2398142" y="133731"/>
                  <a:pt x="2398142" y="148082"/>
                </a:cubicBezTo>
                <a:cubicBezTo>
                  <a:pt x="2398142" y="171196"/>
                  <a:pt x="2402713" y="191136"/>
                  <a:pt x="2411857" y="207900"/>
                </a:cubicBezTo>
                <a:cubicBezTo>
                  <a:pt x="2421129" y="224663"/>
                  <a:pt x="2433194" y="233045"/>
                  <a:pt x="2448180" y="233045"/>
                </a:cubicBezTo>
                <a:cubicBezTo>
                  <a:pt x="2459356" y="233045"/>
                  <a:pt x="2468626" y="228474"/>
                  <a:pt x="2475993" y="219202"/>
                </a:cubicBezTo>
                <a:cubicBezTo>
                  <a:pt x="2483231" y="209931"/>
                  <a:pt x="2486914" y="194056"/>
                  <a:pt x="2486914" y="171450"/>
                </a:cubicBezTo>
                <a:cubicBezTo>
                  <a:pt x="2486914" y="143256"/>
                  <a:pt x="2480819" y="121158"/>
                  <a:pt x="2468626" y="104902"/>
                </a:cubicBezTo>
                <a:cubicBezTo>
                  <a:pt x="2460499" y="93854"/>
                  <a:pt x="2449957" y="88265"/>
                  <a:pt x="2437257" y="88265"/>
                </a:cubicBezTo>
                <a:close/>
                <a:moveTo>
                  <a:pt x="183135" y="3914140"/>
                </a:moveTo>
                <a:moveTo>
                  <a:pt x="587121" y="88265"/>
                </a:moveTo>
                <a:cubicBezTo>
                  <a:pt x="581025" y="88265"/>
                  <a:pt x="574930" y="90044"/>
                  <a:pt x="568706" y="93726"/>
                </a:cubicBezTo>
                <a:cubicBezTo>
                  <a:pt x="562483" y="97410"/>
                  <a:pt x="557531" y="103760"/>
                  <a:pt x="553720" y="112904"/>
                </a:cubicBezTo>
                <a:cubicBezTo>
                  <a:pt x="549911" y="122048"/>
                  <a:pt x="548006" y="133731"/>
                  <a:pt x="548006" y="148082"/>
                </a:cubicBezTo>
                <a:cubicBezTo>
                  <a:pt x="548006" y="171196"/>
                  <a:pt x="552577" y="191136"/>
                  <a:pt x="561721" y="207900"/>
                </a:cubicBezTo>
                <a:cubicBezTo>
                  <a:pt x="570993" y="224663"/>
                  <a:pt x="583057" y="233045"/>
                  <a:pt x="598044" y="233045"/>
                </a:cubicBezTo>
                <a:cubicBezTo>
                  <a:pt x="609219" y="233045"/>
                  <a:pt x="618490" y="228474"/>
                  <a:pt x="625856" y="219202"/>
                </a:cubicBezTo>
                <a:cubicBezTo>
                  <a:pt x="633095" y="209931"/>
                  <a:pt x="636779" y="194056"/>
                  <a:pt x="636779" y="171450"/>
                </a:cubicBezTo>
                <a:cubicBezTo>
                  <a:pt x="636779" y="143256"/>
                  <a:pt x="630682" y="121158"/>
                  <a:pt x="618490" y="104902"/>
                </a:cubicBezTo>
                <a:cubicBezTo>
                  <a:pt x="610363" y="93854"/>
                  <a:pt x="599821" y="88265"/>
                  <a:pt x="587121" y="88265"/>
                </a:cubicBezTo>
                <a:close/>
                <a:moveTo>
                  <a:pt x="183135" y="3914140"/>
                </a:moveTo>
                <a:moveTo>
                  <a:pt x="4874895" y="81662"/>
                </a:moveTo>
                <a:lnTo>
                  <a:pt x="4951730" y="81662"/>
                </a:lnTo>
                <a:lnTo>
                  <a:pt x="4951730" y="88265"/>
                </a:lnTo>
                <a:cubicBezTo>
                  <a:pt x="4943983" y="88265"/>
                  <a:pt x="4938777" y="89027"/>
                  <a:pt x="4936110" y="90679"/>
                </a:cubicBezTo>
                <a:cubicBezTo>
                  <a:pt x="4933442" y="92202"/>
                  <a:pt x="4931411" y="94107"/>
                  <a:pt x="4929887" y="96394"/>
                </a:cubicBezTo>
                <a:cubicBezTo>
                  <a:pt x="4928363" y="98680"/>
                  <a:pt x="4927601" y="106300"/>
                  <a:pt x="4927601" y="119000"/>
                </a:cubicBezTo>
                <a:lnTo>
                  <a:pt x="4927601" y="191644"/>
                </a:lnTo>
                <a:lnTo>
                  <a:pt x="4996307" y="112142"/>
                </a:lnTo>
                <a:cubicBezTo>
                  <a:pt x="4996053" y="103251"/>
                  <a:pt x="4994403" y="97156"/>
                  <a:pt x="4991228" y="93600"/>
                </a:cubicBezTo>
                <a:cubicBezTo>
                  <a:pt x="4988179" y="90170"/>
                  <a:pt x="4982845" y="88393"/>
                  <a:pt x="4975099" y="88265"/>
                </a:cubicBezTo>
                <a:lnTo>
                  <a:pt x="4975099" y="81662"/>
                </a:lnTo>
                <a:lnTo>
                  <a:pt x="5049013" y="81662"/>
                </a:lnTo>
                <a:lnTo>
                  <a:pt x="5049013" y="88265"/>
                </a:lnTo>
                <a:cubicBezTo>
                  <a:pt x="5041266" y="88265"/>
                  <a:pt x="5036058" y="89027"/>
                  <a:pt x="5033391" y="90679"/>
                </a:cubicBezTo>
                <a:cubicBezTo>
                  <a:pt x="5030725" y="92202"/>
                  <a:pt x="5028692" y="94107"/>
                  <a:pt x="5027168" y="96394"/>
                </a:cubicBezTo>
                <a:cubicBezTo>
                  <a:pt x="5025644" y="98680"/>
                  <a:pt x="5024882" y="106300"/>
                  <a:pt x="5024882" y="119000"/>
                </a:cubicBezTo>
                <a:lnTo>
                  <a:pt x="5024882" y="203200"/>
                </a:lnTo>
                <a:cubicBezTo>
                  <a:pt x="5024882" y="215519"/>
                  <a:pt x="5025517" y="222758"/>
                  <a:pt x="5026788" y="225171"/>
                </a:cubicBezTo>
                <a:cubicBezTo>
                  <a:pt x="5028057" y="227585"/>
                  <a:pt x="5030090" y="229617"/>
                  <a:pt x="5032756" y="231394"/>
                </a:cubicBezTo>
                <a:cubicBezTo>
                  <a:pt x="5035551" y="233173"/>
                  <a:pt x="5040885" y="234062"/>
                  <a:pt x="5049013" y="234062"/>
                </a:cubicBezTo>
                <a:lnTo>
                  <a:pt x="5049013" y="240538"/>
                </a:lnTo>
                <a:lnTo>
                  <a:pt x="4972178" y="240538"/>
                </a:lnTo>
                <a:lnTo>
                  <a:pt x="4972178" y="234062"/>
                </a:lnTo>
                <a:cubicBezTo>
                  <a:pt x="4981829" y="234062"/>
                  <a:pt x="4988179" y="232283"/>
                  <a:pt x="4991481" y="228855"/>
                </a:cubicBezTo>
                <a:cubicBezTo>
                  <a:pt x="4994656" y="225299"/>
                  <a:pt x="4996307" y="216789"/>
                  <a:pt x="4996307" y="203200"/>
                </a:cubicBezTo>
                <a:lnTo>
                  <a:pt x="4996307" y="128525"/>
                </a:lnTo>
                <a:lnTo>
                  <a:pt x="4927601" y="208026"/>
                </a:lnTo>
                <a:cubicBezTo>
                  <a:pt x="4927854" y="217932"/>
                  <a:pt x="4929252" y="224663"/>
                  <a:pt x="4931791" y="228346"/>
                </a:cubicBezTo>
                <a:cubicBezTo>
                  <a:pt x="4934331" y="232030"/>
                  <a:pt x="4939792" y="233935"/>
                  <a:pt x="4948302" y="234062"/>
                </a:cubicBezTo>
                <a:lnTo>
                  <a:pt x="4948302" y="240538"/>
                </a:lnTo>
                <a:lnTo>
                  <a:pt x="4874895" y="240538"/>
                </a:lnTo>
                <a:lnTo>
                  <a:pt x="4874895" y="234062"/>
                </a:lnTo>
                <a:cubicBezTo>
                  <a:pt x="4885182" y="234062"/>
                  <a:pt x="4891787" y="232156"/>
                  <a:pt x="4894707" y="228474"/>
                </a:cubicBezTo>
                <a:cubicBezTo>
                  <a:pt x="4897628" y="224663"/>
                  <a:pt x="4899026" y="216281"/>
                  <a:pt x="4899026" y="203200"/>
                </a:cubicBezTo>
                <a:lnTo>
                  <a:pt x="4899026" y="119000"/>
                </a:lnTo>
                <a:cubicBezTo>
                  <a:pt x="4899026" y="106554"/>
                  <a:pt x="4898391" y="99314"/>
                  <a:pt x="4897120" y="97029"/>
                </a:cubicBezTo>
                <a:cubicBezTo>
                  <a:pt x="4895851" y="94743"/>
                  <a:pt x="4893945" y="92711"/>
                  <a:pt x="4891278" y="90932"/>
                </a:cubicBezTo>
                <a:cubicBezTo>
                  <a:pt x="4888612" y="89155"/>
                  <a:pt x="4883151" y="88265"/>
                  <a:pt x="4874895" y="88265"/>
                </a:cubicBezTo>
                <a:close/>
                <a:moveTo>
                  <a:pt x="189738" y="3914140"/>
                </a:moveTo>
                <a:moveTo>
                  <a:pt x="4506088" y="81662"/>
                </a:moveTo>
                <a:lnTo>
                  <a:pt x="4680204" y="81662"/>
                </a:lnTo>
                <a:lnTo>
                  <a:pt x="4680204" y="88265"/>
                </a:lnTo>
                <a:cubicBezTo>
                  <a:pt x="4672457" y="88265"/>
                  <a:pt x="4667251" y="89027"/>
                  <a:pt x="4664583" y="90679"/>
                </a:cubicBezTo>
                <a:cubicBezTo>
                  <a:pt x="4661916" y="92202"/>
                  <a:pt x="4659885" y="94107"/>
                  <a:pt x="4658361" y="96394"/>
                </a:cubicBezTo>
                <a:cubicBezTo>
                  <a:pt x="4656837" y="98680"/>
                  <a:pt x="4656075" y="106300"/>
                  <a:pt x="4656075" y="119000"/>
                </a:cubicBezTo>
                <a:lnTo>
                  <a:pt x="4656075" y="203200"/>
                </a:lnTo>
                <a:cubicBezTo>
                  <a:pt x="4656075" y="215519"/>
                  <a:pt x="4656710" y="222758"/>
                  <a:pt x="4657979" y="225171"/>
                </a:cubicBezTo>
                <a:cubicBezTo>
                  <a:pt x="4659250" y="227585"/>
                  <a:pt x="4661281" y="229617"/>
                  <a:pt x="4663949" y="231394"/>
                </a:cubicBezTo>
                <a:cubicBezTo>
                  <a:pt x="4666742" y="233173"/>
                  <a:pt x="4672077" y="234062"/>
                  <a:pt x="4680204" y="234062"/>
                </a:cubicBezTo>
                <a:lnTo>
                  <a:pt x="4680204" y="240538"/>
                </a:lnTo>
                <a:lnTo>
                  <a:pt x="4603369" y="240538"/>
                </a:lnTo>
                <a:lnTo>
                  <a:pt x="4603369" y="234062"/>
                </a:lnTo>
                <a:cubicBezTo>
                  <a:pt x="4613021" y="234062"/>
                  <a:pt x="4619371" y="232283"/>
                  <a:pt x="4622674" y="228855"/>
                </a:cubicBezTo>
                <a:cubicBezTo>
                  <a:pt x="4625849" y="225299"/>
                  <a:pt x="4627500" y="216789"/>
                  <a:pt x="4627500" y="203200"/>
                </a:cubicBezTo>
                <a:lnTo>
                  <a:pt x="4627500" y="92964"/>
                </a:lnTo>
                <a:lnTo>
                  <a:pt x="4558792" y="92964"/>
                </a:lnTo>
                <a:lnTo>
                  <a:pt x="4558792" y="203200"/>
                </a:lnTo>
                <a:cubicBezTo>
                  <a:pt x="4558792" y="215519"/>
                  <a:pt x="4559428" y="222758"/>
                  <a:pt x="4560698" y="225171"/>
                </a:cubicBezTo>
                <a:cubicBezTo>
                  <a:pt x="4561967" y="227585"/>
                  <a:pt x="4564000" y="229617"/>
                  <a:pt x="4566666" y="231394"/>
                </a:cubicBezTo>
                <a:cubicBezTo>
                  <a:pt x="4569461" y="233173"/>
                  <a:pt x="4574794" y="234062"/>
                  <a:pt x="4582923" y="234062"/>
                </a:cubicBezTo>
                <a:lnTo>
                  <a:pt x="4582923" y="240538"/>
                </a:lnTo>
                <a:lnTo>
                  <a:pt x="4506088" y="240538"/>
                </a:lnTo>
                <a:lnTo>
                  <a:pt x="4506088" y="234062"/>
                </a:lnTo>
                <a:cubicBezTo>
                  <a:pt x="4516375" y="234062"/>
                  <a:pt x="4522978" y="232156"/>
                  <a:pt x="4525900" y="228474"/>
                </a:cubicBezTo>
                <a:cubicBezTo>
                  <a:pt x="4528820" y="224663"/>
                  <a:pt x="4530217" y="216281"/>
                  <a:pt x="4530217" y="203200"/>
                </a:cubicBezTo>
                <a:lnTo>
                  <a:pt x="4530217" y="119000"/>
                </a:lnTo>
                <a:cubicBezTo>
                  <a:pt x="4530217" y="106554"/>
                  <a:pt x="4529582" y="99314"/>
                  <a:pt x="4528313" y="97029"/>
                </a:cubicBezTo>
                <a:cubicBezTo>
                  <a:pt x="4527042" y="94743"/>
                  <a:pt x="4525138" y="92711"/>
                  <a:pt x="4522470" y="90932"/>
                </a:cubicBezTo>
                <a:cubicBezTo>
                  <a:pt x="4519803" y="89155"/>
                  <a:pt x="4514342" y="88265"/>
                  <a:pt x="4506088" y="88265"/>
                </a:cubicBezTo>
                <a:close/>
                <a:moveTo>
                  <a:pt x="189738" y="3914140"/>
                </a:moveTo>
                <a:moveTo>
                  <a:pt x="3932302" y="81662"/>
                </a:moveTo>
                <a:lnTo>
                  <a:pt x="4069589" y="81662"/>
                </a:lnTo>
                <a:lnTo>
                  <a:pt x="4076574" y="124714"/>
                </a:lnTo>
                <a:lnTo>
                  <a:pt x="4068700" y="124714"/>
                </a:lnTo>
                <a:cubicBezTo>
                  <a:pt x="4067303" y="116079"/>
                  <a:pt x="4065016" y="109348"/>
                  <a:pt x="4061841" y="104521"/>
                </a:cubicBezTo>
                <a:cubicBezTo>
                  <a:pt x="4058540" y="99823"/>
                  <a:pt x="4054856" y="96775"/>
                  <a:pt x="4050666" y="95250"/>
                </a:cubicBezTo>
                <a:cubicBezTo>
                  <a:pt x="4046475" y="93726"/>
                  <a:pt x="4039490" y="92964"/>
                  <a:pt x="4029329" y="92964"/>
                </a:cubicBezTo>
                <a:lnTo>
                  <a:pt x="4015487" y="92964"/>
                </a:lnTo>
                <a:lnTo>
                  <a:pt x="4015487" y="203200"/>
                </a:lnTo>
                <a:cubicBezTo>
                  <a:pt x="4015487" y="215012"/>
                  <a:pt x="4016249" y="222505"/>
                  <a:pt x="4017645" y="225680"/>
                </a:cubicBezTo>
                <a:cubicBezTo>
                  <a:pt x="4019169" y="228855"/>
                  <a:pt x="4021455" y="231013"/>
                  <a:pt x="4024630" y="232030"/>
                </a:cubicBezTo>
                <a:cubicBezTo>
                  <a:pt x="4027932" y="233045"/>
                  <a:pt x="4035299" y="233807"/>
                  <a:pt x="4046855" y="234062"/>
                </a:cubicBezTo>
                <a:lnTo>
                  <a:pt x="4046855" y="240538"/>
                </a:lnTo>
                <a:lnTo>
                  <a:pt x="3960495" y="240538"/>
                </a:lnTo>
                <a:lnTo>
                  <a:pt x="3960495" y="234062"/>
                </a:lnTo>
                <a:cubicBezTo>
                  <a:pt x="3971671" y="233807"/>
                  <a:pt x="3978783" y="232030"/>
                  <a:pt x="3981958" y="228727"/>
                </a:cubicBezTo>
                <a:cubicBezTo>
                  <a:pt x="3985133" y="225425"/>
                  <a:pt x="3986657" y="216917"/>
                  <a:pt x="3986657" y="203200"/>
                </a:cubicBezTo>
                <a:lnTo>
                  <a:pt x="3986657" y="92964"/>
                </a:lnTo>
                <a:lnTo>
                  <a:pt x="3972561" y="92964"/>
                </a:lnTo>
                <a:cubicBezTo>
                  <a:pt x="3962528" y="92964"/>
                  <a:pt x="3955796" y="93600"/>
                  <a:pt x="3952241" y="94743"/>
                </a:cubicBezTo>
                <a:cubicBezTo>
                  <a:pt x="3948685" y="96012"/>
                  <a:pt x="3945128" y="98933"/>
                  <a:pt x="3941953" y="103506"/>
                </a:cubicBezTo>
                <a:cubicBezTo>
                  <a:pt x="3938652" y="107950"/>
                  <a:pt x="3935857" y="115062"/>
                  <a:pt x="3933444" y="124714"/>
                </a:cubicBezTo>
                <a:lnTo>
                  <a:pt x="3925698" y="124714"/>
                </a:lnTo>
                <a:close/>
                <a:moveTo>
                  <a:pt x="189738" y="3914140"/>
                </a:moveTo>
                <a:moveTo>
                  <a:pt x="3741040" y="81662"/>
                </a:moveTo>
                <a:lnTo>
                  <a:pt x="3915156" y="81662"/>
                </a:lnTo>
                <a:lnTo>
                  <a:pt x="3915156" y="88265"/>
                </a:lnTo>
                <a:cubicBezTo>
                  <a:pt x="3907410" y="88265"/>
                  <a:pt x="3902203" y="89027"/>
                  <a:pt x="3899536" y="90679"/>
                </a:cubicBezTo>
                <a:cubicBezTo>
                  <a:pt x="3896868" y="92202"/>
                  <a:pt x="3894837" y="94107"/>
                  <a:pt x="3893313" y="96394"/>
                </a:cubicBezTo>
                <a:cubicBezTo>
                  <a:pt x="3891789" y="98680"/>
                  <a:pt x="3891027" y="106300"/>
                  <a:pt x="3891027" y="119000"/>
                </a:cubicBezTo>
                <a:lnTo>
                  <a:pt x="3891027" y="203200"/>
                </a:lnTo>
                <a:cubicBezTo>
                  <a:pt x="3891027" y="215519"/>
                  <a:pt x="3891662" y="222758"/>
                  <a:pt x="3892931" y="225171"/>
                </a:cubicBezTo>
                <a:cubicBezTo>
                  <a:pt x="3894202" y="227585"/>
                  <a:pt x="3896233" y="229617"/>
                  <a:pt x="3898901" y="231394"/>
                </a:cubicBezTo>
                <a:cubicBezTo>
                  <a:pt x="3901694" y="233173"/>
                  <a:pt x="3907028" y="234062"/>
                  <a:pt x="3915156" y="234062"/>
                </a:cubicBezTo>
                <a:lnTo>
                  <a:pt x="3915156" y="240538"/>
                </a:lnTo>
                <a:lnTo>
                  <a:pt x="3838321" y="240538"/>
                </a:lnTo>
                <a:lnTo>
                  <a:pt x="3838321" y="234062"/>
                </a:lnTo>
                <a:cubicBezTo>
                  <a:pt x="3847974" y="234062"/>
                  <a:pt x="3854324" y="232283"/>
                  <a:pt x="3857626" y="228855"/>
                </a:cubicBezTo>
                <a:cubicBezTo>
                  <a:pt x="3860801" y="225299"/>
                  <a:pt x="3862452" y="216789"/>
                  <a:pt x="3862452" y="203200"/>
                </a:cubicBezTo>
                <a:lnTo>
                  <a:pt x="3862452" y="92964"/>
                </a:lnTo>
                <a:lnTo>
                  <a:pt x="3793744" y="92964"/>
                </a:lnTo>
                <a:lnTo>
                  <a:pt x="3793744" y="203200"/>
                </a:lnTo>
                <a:cubicBezTo>
                  <a:pt x="3793744" y="215519"/>
                  <a:pt x="3794379" y="222758"/>
                  <a:pt x="3795650" y="225171"/>
                </a:cubicBezTo>
                <a:cubicBezTo>
                  <a:pt x="3796919" y="227585"/>
                  <a:pt x="3798952" y="229617"/>
                  <a:pt x="3801618" y="231394"/>
                </a:cubicBezTo>
                <a:cubicBezTo>
                  <a:pt x="3804413" y="233173"/>
                  <a:pt x="3809746" y="234062"/>
                  <a:pt x="3817875" y="234062"/>
                </a:cubicBezTo>
                <a:lnTo>
                  <a:pt x="3817875" y="240538"/>
                </a:lnTo>
                <a:lnTo>
                  <a:pt x="3741040" y="240538"/>
                </a:lnTo>
                <a:lnTo>
                  <a:pt x="3741040" y="234062"/>
                </a:lnTo>
                <a:cubicBezTo>
                  <a:pt x="3751327" y="234062"/>
                  <a:pt x="3757930" y="232156"/>
                  <a:pt x="3760852" y="228474"/>
                </a:cubicBezTo>
                <a:cubicBezTo>
                  <a:pt x="3763773" y="224663"/>
                  <a:pt x="3765169" y="216281"/>
                  <a:pt x="3765169" y="203200"/>
                </a:cubicBezTo>
                <a:lnTo>
                  <a:pt x="3765169" y="119000"/>
                </a:lnTo>
                <a:cubicBezTo>
                  <a:pt x="3765169" y="106554"/>
                  <a:pt x="3764535" y="99314"/>
                  <a:pt x="3763265" y="97029"/>
                </a:cubicBezTo>
                <a:cubicBezTo>
                  <a:pt x="3761994" y="94743"/>
                  <a:pt x="3760090" y="92711"/>
                  <a:pt x="3757423" y="90932"/>
                </a:cubicBezTo>
                <a:cubicBezTo>
                  <a:pt x="3754755" y="89155"/>
                  <a:pt x="3749294" y="88265"/>
                  <a:pt x="3741040" y="88265"/>
                </a:cubicBezTo>
                <a:close/>
                <a:moveTo>
                  <a:pt x="189738" y="3914140"/>
                </a:moveTo>
                <a:moveTo>
                  <a:pt x="3318638" y="81662"/>
                </a:moveTo>
                <a:lnTo>
                  <a:pt x="3393441" y="81662"/>
                </a:lnTo>
                <a:lnTo>
                  <a:pt x="3393441" y="88138"/>
                </a:lnTo>
                <a:cubicBezTo>
                  <a:pt x="3388615" y="88138"/>
                  <a:pt x="3385313" y="88900"/>
                  <a:pt x="3383407" y="90551"/>
                </a:cubicBezTo>
                <a:cubicBezTo>
                  <a:pt x="3381503" y="92202"/>
                  <a:pt x="3380614" y="94235"/>
                  <a:pt x="3380614" y="96901"/>
                </a:cubicBezTo>
                <a:cubicBezTo>
                  <a:pt x="3380614" y="99695"/>
                  <a:pt x="3382645" y="104013"/>
                  <a:pt x="3386710" y="109729"/>
                </a:cubicBezTo>
                <a:cubicBezTo>
                  <a:pt x="3387979" y="111633"/>
                  <a:pt x="3389885" y="114555"/>
                  <a:pt x="3392425" y="118492"/>
                </a:cubicBezTo>
                <a:lnTo>
                  <a:pt x="3403601" y="136525"/>
                </a:lnTo>
                <a:lnTo>
                  <a:pt x="3416681" y="118492"/>
                </a:lnTo>
                <a:cubicBezTo>
                  <a:pt x="3424937" y="107062"/>
                  <a:pt x="3429128" y="99823"/>
                  <a:pt x="3429128" y="96775"/>
                </a:cubicBezTo>
                <a:cubicBezTo>
                  <a:pt x="3429128" y="94362"/>
                  <a:pt x="3428112" y="92330"/>
                  <a:pt x="3426206" y="90679"/>
                </a:cubicBezTo>
                <a:cubicBezTo>
                  <a:pt x="3424175" y="88900"/>
                  <a:pt x="3421000" y="88138"/>
                  <a:pt x="3416681" y="88138"/>
                </a:cubicBezTo>
                <a:lnTo>
                  <a:pt x="3416681" y="81662"/>
                </a:lnTo>
                <a:lnTo>
                  <a:pt x="3470403" y="81662"/>
                </a:lnTo>
                <a:lnTo>
                  <a:pt x="3470403" y="88138"/>
                </a:lnTo>
                <a:cubicBezTo>
                  <a:pt x="3464688" y="88393"/>
                  <a:pt x="3459862" y="90044"/>
                  <a:pt x="3455670" y="92837"/>
                </a:cubicBezTo>
                <a:cubicBezTo>
                  <a:pt x="3449955" y="96775"/>
                  <a:pt x="3442208" y="105283"/>
                  <a:pt x="3432429" y="118492"/>
                </a:cubicBezTo>
                <a:lnTo>
                  <a:pt x="3410713" y="147448"/>
                </a:lnTo>
                <a:lnTo>
                  <a:pt x="3450337" y="204217"/>
                </a:lnTo>
                <a:cubicBezTo>
                  <a:pt x="3459989" y="218313"/>
                  <a:pt x="3466974" y="226695"/>
                  <a:pt x="3471038" y="229489"/>
                </a:cubicBezTo>
                <a:cubicBezTo>
                  <a:pt x="3475228" y="232283"/>
                  <a:pt x="3480690" y="233935"/>
                  <a:pt x="3487166" y="234315"/>
                </a:cubicBezTo>
                <a:lnTo>
                  <a:pt x="3487166" y="240538"/>
                </a:lnTo>
                <a:lnTo>
                  <a:pt x="3412364" y="240538"/>
                </a:lnTo>
                <a:lnTo>
                  <a:pt x="3412364" y="234315"/>
                </a:lnTo>
                <a:cubicBezTo>
                  <a:pt x="3417570" y="234315"/>
                  <a:pt x="3421507" y="233045"/>
                  <a:pt x="3424428" y="230760"/>
                </a:cubicBezTo>
                <a:cubicBezTo>
                  <a:pt x="3426588" y="229236"/>
                  <a:pt x="3427730" y="227076"/>
                  <a:pt x="3427730" y="224410"/>
                </a:cubicBezTo>
                <a:cubicBezTo>
                  <a:pt x="3427730" y="221743"/>
                  <a:pt x="3424048" y="215012"/>
                  <a:pt x="3416681" y="204217"/>
                </a:cubicBezTo>
                <a:lnTo>
                  <a:pt x="3393441" y="170307"/>
                </a:lnTo>
                <a:lnTo>
                  <a:pt x="3367914" y="204217"/>
                </a:lnTo>
                <a:cubicBezTo>
                  <a:pt x="3360040" y="214757"/>
                  <a:pt x="3356103" y="220981"/>
                  <a:pt x="3356103" y="223012"/>
                </a:cubicBezTo>
                <a:cubicBezTo>
                  <a:pt x="3356103" y="225806"/>
                  <a:pt x="3357500" y="228219"/>
                  <a:pt x="3360040" y="230506"/>
                </a:cubicBezTo>
                <a:cubicBezTo>
                  <a:pt x="3362579" y="232792"/>
                  <a:pt x="3366516" y="234062"/>
                  <a:pt x="3371724" y="234315"/>
                </a:cubicBezTo>
                <a:lnTo>
                  <a:pt x="3371724" y="240538"/>
                </a:lnTo>
                <a:lnTo>
                  <a:pt x="3319907" y="240538"/>
                </a:lnTo>
                <a:lnTo>
                  <a:pt x="3319907" y="234315"/>
                </a:lnTo>
                <a:cubicBezTo>
                  <a:pt x="3324099" y="233681"/>
                  <a:pt x="3327654" y="232283"/>
                  <a:pt x="3330829" y="229870"/>
                </a:cubicBezTo>
                <a:cubicBezTo>
                  <a:pt x="3335275" y="226569"/>
                  <a:pt x="3342641" y="218060"/>
                  <a:pt x="3353054" y="204217"/>
                </a:cubicBezTo>
                <a:lnTo>
                  <a:pt x="3386328" y="160020"/>
                </a:lnTo>
                <a:lnTo>
                  <a:pt x="3356103" y="116332"/>
                </a:lnTo>
                <a:cubicBezTo>
                  <a:pt x="3347593" y="103887"/>
                  <a:pt x="3340990" y="96012"/>
                  <a:pt x="3336291" y="92837"/>
                </a:cubicBezTo>
                <a:cubicBezTo>
                  <a:pt x="3331591" y="89662"/>
                  <a:pt x="3325750" y="88138"/>
                  <a:pt x="3318638" y="88138"/>
                </a:cubicBezTo>
                <a:close/>
                <a:moveTo>
                  <a:pt x="189738" y="3914140"/>
                </a:moveTo>
                <a:moveTo>
                  <a:pt x="3225419" y="81662"/>
                </a:moveTo>
                <a:lnTo>
                  <a:pt x="3305303" y="81662"/>
                </a:lnTo>
                <a:lnTo>
                  <a:pt x="3305303" y="88265"/>
                </a:lnTo>
                <a:cubicBezTo>
                  <a:pt x="3298317" y="88265"/>
                  <a:pt x="3293111" y="89027"/>
                  <a:pt x="3289936" y="90551"/>
                </a:cubicBezTo>
                <a:cubicBezTo>
                  <a:pt x="3286633" y="92075"/>
                  <a:pt x="3284475" y="94362"/>
                  <a:pt x="3283204" y="97410"/>
                </a:cubicBezTo>
                <a:cubicBezTo>
                  <a:pt x="3282062" y="100585"/>
                  <a:pt x="3281427" y="107696"/>
                  <a:pt x="3281427" y="119000"/>
                </a:cubicBezTo>
                <a:lnTo>
                  <a:pt x="3281427" y="203200"/>
                </a:lnTo>
                <a:cubicBezTo>
                  <a:pt x="3281427" y="214123"/>
                  <a:pt x="3281935" y="221107"/>
                  <a:pt x="3282951" y="224282"/>
                </a:cubicBezTo>
                <a:cubicBezTo>
                  <a:pt x="3283966" y="227457"/>
                  <a:pt x="3286253" y="229870"/>
                  <a:pt x="3289681" y="231521"/>
                </a:cubicBezTo>
                <a:cubicBezTo>
                  <a:pt x="3293111" y="233300"/>
                  <a:pt x="3298317" y="234062"/>
                  <a:pt x="3305303" y="234062"/>
                </a:cubicBezTo>
                <a:lnTo>
                  <a:pt x="3305303" y="240538"/>
                </a:lnTo>
                <a:lnTo>
                  <a:pt x="3225419" y="240538"/>
                </a:lnTo>
                <a:lnTo>
                  <a:pt x="3225419" y="234062"/>
                </a:lnTo>
                <a:cubicBezTo>
                  <a:pt x="3234437" y="233807"/>
                  <a:pt x="3240278" y="233173"/>
                  <a:pt x="3242945" y="232283"/>
                </a:cubicBezTo>
                <a:cubicBezTo>
                  <a:pt x="3245740" y="231394"/>
                  <a:pt x="3248026" y="229236"/>
                  <a:pt x="3249803" y="225552"/>
                </a:cubicBezTo>
                <a:cubicBezTo>
                  <a:pt x="3251708" y="221996"/>
                  <a:pt x="3252598" y="214504"/>
                  <a:pt x="3252598" y="203200"/>
                </a:cubicBezTo>
                <a:lnTo>
                  <a:pt x="3252598" y="119000"/>
                </a:lnTo>
                <a:cubicBezTo>
                  <a:pt x="3252598" y="107696"/>
                  <a:pt x="3251963" y="100585"/>
                  <a:pt x="3250692" y="97282"/>
                </a:cubicBezTo>
                <a:cubicBezTo>
                  <a:pt x="3249423" y="94107"/>
                  <a:pt x="3247264" y="91821"/>
                  <a:pt x="3244089" y="90425"/>
                </a:cubicBezTo>
                <a:cubicBezTo>
                  <a:pt x="3240914" y="89155"/>
                  <a:pt x="3234691" y="88393"/>
                  <a:pt x="3225419" y="88265"/>
                </a:cubicBezTo>
                <a:close/>
                <a:moveTo>
                  <a:pt x="189738" y="3914140"/>
                </a:moveTo>
                <a:moveTo>
                  <a:pt x="3082544" y="81662"/>
                </a:moveTo>
                <a:lnTo>
                  <a:pt x="3165603" y="81662"/>
                </a:lnTo>
                <a:lnTo>
                  <a:pt x="3165603" y="88265"/>
                </a:lnTo>
                <a:cubicBezTo>
                  <a:pt x="3154173" y="88265"/>
                  <a:pt x="3147061" y="88900"/>
                  <a:pt x="3144393" y="90298"/>
                </a:cubicBezTo>
                <a:cubicBezTo>
                  <a:pt x="3141727" y="91568"/>
                  <a:pt x="3139567" y="93345"/>
                  <a:pt x="3137790" y="95505"/>
                </a:cubicBezTo>
                <a:cubicBezTo>
                  <a:pt x="3136139" y="97663"/>
                  <a:pt x="3135250" y="105411"/>
                  <a:pt x="3135250" y="119000"/>
                </a:cubicBezTo>
                <a:lnTo>
                  <a:pt x="3135250" y="152400"/>
                </a:lnTo>
                <a:lnTo>
                  <a:pt x="3155062" y="152019"/>
                </a:lnTo>
                <a:cubicBezTo>
                  <a:pt x="3202178" y="152019"/>
                  <a:pt x="3225801" y="166625"/>
                  <a:pt x="3225801" y="195835"/>
                </a:cubicBezTo>
                <a:cubicBezTo>
                  <a:pt x="3225801" y="209296"/>
                  <a:pt x="3219958" y="220092"/>
                  <a:pt x="3208528" y="228219"/>
                </a:cubicBezTo>
                <a:cubicBezTo>
                  <a:pt x="3196971" y="236475"/>
                  <a:pt x="3180462" y="240538"/>
                  <a:pt x="3158871" y="240538"/>
                </a:cubicBezTo>
                <a:lnTo>
                  <a:pt x="3082544" y="240538"/>
                </a:lnTo>
                <a:lnTo>
                  <a:pt x="3082544" y="234062"/>
                </a:lnTo>
                <a:cubicBezTo>
                  <a:pt x="3092831" y="234062"/>
                  <a:pt x="3099436" y="232156"/>
                  <a:pt x="3102356" y="228474"/>
                </a:cubicBezTo>
                <a:cubicBezTo>
                  <a:pt x="3105151" y="224663"/>
                  <a:pt x="3106675" y="216281"/>
                  <a:pt x="3106675" y="203200"/>
                </a:cubicBezTo>
                <a:lnTo>
                  <a:pt x="3106675" y="119000"/>
                </a:lnTo>
                <a:cubicBezTo>
                  <a:pt x="3106675" y="106554"/>
                  <a:pt x="3106040" y="99314"/>
                  <a:pt x="3104769" y="97029"/>
                </a:cubicBezTo>
                <a:cubicBezTo>
                  <a:pt x="3103500" y="94743"/>
                  <a:pt x="3101467" y="92711"/>
                  <a:pt x="3098801" y="90932"/>
                </a:cubicBezTo>
                <a:cubicBezTo>
                  <a:pt x="3096133" y="89155"/>
                  <a:pt x="3090800" y="88265"/>
                  <a:pt x="3082544" y="88265"/>
                </a:cubicBezTo>
                <a:close/>
                <a:moveTo>
                  <a:pt x="189738" y="3914140"/>
                </a:moveTo>
                <a:moveTo>
                  <a:pt x="2892171" y="81662"/>
                </a:moveTo>
                <a:lnTo>
                  <a:pt x="2969006" y="81662"/>
                </a:lnTo>
                <a:lnTo>
                  <a:pt x="2969006" y="88265"/>
                </a:lnTo>
                <a:cubicBezTo>
                  <a:pt x="2961894" y="88265"/>
                  <a:pt x="2956688" y="89027"/>
                  <a:pt x="2953386" y="90679"/>
                </a:cubicBezTo>
                <a:cubicBezTo>
                  <a:pt x="2950083" y="92330"/>
                  <a:pt x="2947798" y="94615"/>
                  <a:pt x="2946654" y="97663"/>
                </a:cubicBezTo>
                <a:cubicBezTo>
                  <a:pt x="2945512" y="100838"/>
                  <a:pt x="2944877" y="107824"/>
                  <a:pt x="2944877" y="119000"/>
                </a:cubicBezTo>
                <a:lnTo>
                  <a:pt x="2944877" y="152655"/>
                </a:lnTo>
                <a:lnTo>
                  <a:pt x="3013583" y="152655"/>
                </a:lnTo>
                <a:lnTo>
                  <a:pt x="3013583" y="119000"/>
                </a:lnTo>
                <a:cubicBezTo>
                  <a:pt x="3013583" y="108967"/>
                  <a:pt x="3013203" y="102362"/>
                  <a:pt x="3012314" y="99314"/>
                </a:cubicBezTo>
                <a:cubicBezTo>
                  <a:pt x="3011552" y="96267"/>
                  <a:pt x="3009519" y="93600"/>
                  <a:pt x="3006344" y="91440"/>
                </a:cubicBezTo>
                <a:cubicBezTo>
                  <a:pt x="3003169" y="89281"/>
                  <a:pt x="2997581" y="88265"/>
                  <a:pt x="2989453" y="88265"/>
                </a:cubicBezTo>
                <a:lnTo>
                  <a:pt x="2989453" y="81662"/>
                </a:lnTo>
                <a:lnTo>
                  <a:pt x="3066289" y="81662"/>
                </a:lnTo>
                <a:lnTo>
                  <a:pt x="3066289" y="88265"/>
                </a:lnTo>
                <a:cubicBezTo>
                  <a:pt x="3059177" y="88265"/>
                  <a:pt x="3053842" y="89027"/>
                  <a:pt x="3050541" y="90679"/>
                </a:cubicBezTo>
                <a:cubicBezTo>
                  <a:pt x="3047366" y="92330"/>
                  <a:pt x="3045079" y="94615"/>
                  <a:pt x="3043937" y="97663"/>
                </a:cubicBezTo>
                <a:cubicBezTo>
                  <a:pt x="3042793" y="100838"/>
                  <a:pt x="3042158" y="107824"/>
                  <a:pt x="3042158" y="119000"/>
                </a:cubicBezTo>
                <a:lnTo>
                  <a:pt x="3042158" y="203200"/>
                </a:lnTo>
                <a:cubicBezTo>
                  <a:pt x="3042158" y="213233"/>
                  <a:pt x="3042666" y="219964"/>
                  <a:pt x="3043428" y="223139"/>
                </a:cubicBezTo>
                <a:cubicBezTo>
                  <a:pt x="3044317" y="226442"/>
                  <a:pt x="3046477" y="228981"/>
                  <a:pt x="3049778" y="231013"/>
                </a:cubicBezTo>
                <a:cubicBezTo>
                  <a:pt x="3053207" y="233045"/>
                  <a:pt x="3058668" y="234062"/>
                  <a:pt x="3066289" y="234062"/>
                </a:cubicBezTo>
                <a:lnTo>
                  <a:pt x="3066289" y="240538"/>
                </a:lnTo>
                <a:lnTo>
                  <a:pt x="2989453" y="240538"/>
                </a:lnTo>
                <a:lnTo>
                  <a:pt x="2989453" y="234062"/>
                </a:lnTo>
                <a:cubicBezTo>
                  <a:pt x="2999105" y="234062"/>
                  <a:pt x="3005455" y="232283"/>
                  <a:pt x="3008757" y="228855"/>
                </a:cubicBezTo>
                <a:cubicBezTo>
                  <a:pt x="3011932" y="225299"/>
                  <a:pt x="3013583" y="216789"/>
                  <a:pt x="3013583" y="203200"/>
                </a:cubicBezTo>
                <a:lnTo>
                  <a:pt x="3013583" y="163831"/>
                </a:lnTo>
                <a:lnTo>
                  <a:pt x="2944877" y="163831"/>
                </a:lnTo>
                <a:lnTo>
                  <a:pt x="2944877" y="203200"/>
                </a:lnTo>
                <a:cubicBezTo>
                  <a:pt x="2944877" y="213233"/>
                  <a:pt x="2945385" y="219964"/>
                  <a:pt x="2946274" y="223139"/>
                </a:cubicBezTo>
                <a:cubicBezTo>
                  <a:pt x="2947036" y="226442"/>
                  <a:pt x="2949194" y="228981"/>
                  <a:pt x="2952496" y="231013"/>
                </a:cubicBezTo>
                <a:cubicBezTo>
                  <a:pt x="2955926" y="233045"/>
                  <a:pt x="2961387" y="234062"/>
                  <a:pt x="2969006" y="234062"/>
                </a:cubicBezTo>
                <a:lnTo>
                  <a:pt x="2969006" y="240538"/>
                </a:lnTo>
                <a:lnTo>
                  <a:pt x="2892171" y="240538"/>
                </a:lnTo>
                <a:lnTo>
                  <a:pt x="2892171" y="234062"/>
                </a:lnTo>
                <a:cubicBezTo>
                  <a:pt x="2902458" y="234062"/>
                  <a:pt x="2909063" y="232156"/>
                  <a:pt x="2911983" y="228474"/>
                </a:cubicBezTo>
                <a:cubicBezTo>
                  <a:pt x="2914904" y="224663"/>
                  <a:pt x="2916302" y="216281"/>
                  <a:pt x="2916302" y="203200"/>
                </a:cubicBezTo>
                <a:lnTo>
                  <a:pt x="2916302" y="119000"/>
                </a:lnTo>
                <a:cubicBezTo>
                  <a:pt x="2916302" y="108967"/>
                  <a:pt x="2915920" y="102236"/>
                  <a:pt x="2915031" y="99061"/>
                </a:cubicBezTo>
                <a:cubicBezTo>
                  <a:pt x="2914142" y="95758"/>
                  <a:pt x="2911983" y="93219"/>
                  <a:pt x="2908681" y="91187"/>
                </a:cubicBezTo>
                <a:cubicBezTo>
                  <a:pt x="2905379" y="89281"/>
                  <a:pt x="2899791" y="88265"/>
                  <a:pt x="2892171" y="88265"/>
                </a:cubicBezTo>
                <a:close/>
                <a:moveTo>
                  <a:pt x="189738" y="3914140"/>
                </a:moveTo>
                <a:moveTo>
                  <a:pt x="2701671" y="81662"/>
                </a:moveTo>
                <a:lnTo>
                  <a:pt x="2778506" y="81662"/>
                </a:lnTo>
                <a:lnTo>
                  <a:pt x="2778506" y="88265"/>
                </a:lnTo>
                <a:cubicBezTo>
                  <a:pt x="2771394" y="88265"/>
                  <a:pt x="2766188" y="89027"/>
                  <a:pt x="2762886" y="90679"/>
                </a:cubicBezTo>
                <a:cubicBezTo>
                  <a:pt x="2759583" y="92330"/>
                  <a:pt x="2757298" y="94615"/>
                  <a:pt x="2756155" y="97663"/>
                </a:cubicBezTo>
                <a:cubicBezTo>
                  <a:pt x="2755012" y="100838"/>
                  <a:pt x="2754376" y="107824"/>
                  <a:pt x="2754376" y="119000"/>
                </a:cubicBezTo>
                <a:lnTo>
                  <a:pt x="2754376" y="152655"/>
                </a:lnTo>
                <a:lnTo>
                  <a:pt x="2823083" y="152655"/>
                </a:lnTo>
                <a:lnTo>
                  <a:pt x="2823083" y="119000"/>
                </a:lnTo>
                <a:cubicBezTo>
                  <a:pt x="2823083" y="108967"/>
                  <a:pt x="2822702" y="102362"/>
                  <a:pt x="2821813" y="99314"/>
                </a:cubicBezTo>
                <a:cubicBezTo>
                  <a:pt x="2821051" y="96267"/>
                  <a:pt x="2819019" y="93600"/>
                  <a:pt x="2815844" y="91440"/>
                </a:cubicBezTo>
                <a:cubicBezTo>
                  <a:pt x="2812669" y="89281"/>
                  <a:pt x="2807081" y="88265"/>
                  <a:pt x="2798954" y="88265"/>
                </a:cubicBezTo>
                <a:lnTo>
                  <a:pt x="2798954" y="81662"/>
                </a:lnTo>
                <a:lnTo>
                  <a:pt x="2875789" y="81662"/>
                </a:lnTo>
                <a:lnTo>
                  <a:pt x="2875789" y="88265"/>
                </a:lnTo>
                <a:cubicBezTo>
                  <a:pt x="2868677" y="88265"/>
                  <a:pt x="2863342" y="89027"/>
                  <a:pt x="2860041" y="90679"/>
                </a:cubicBezTo>
                <a:cubicBezTo>
                  <a:pt x="2856865" y="92330"/>
                  <a:pt x="2854580" y="94615"/>
                  <a:pt x="2853437" y="97663"/>
                </a:cubicBezTo>
                <a:cubicBezTo>
                  <a:pt x="2852294" y="100838"/>
                  <a:pt x="2851658" y="107824"/>
                  <a:pt x="2851658" y="119000"/>
                </a:cubicBezTo>
                <a:lnTo>
                  <a:pt x="2851658" y="203200"/>
                </a:lnTo>
                <a:cubicBezTo>
                  <a:pt x="2851658" y="213233"/>
                  <a:pt x="2852167" y="219964"/>
                  <a:pt x="2852929" y="223139"/>
                </a:cubicBezTo>
                <a:cubicBezTo>
                  <a:pt x="2853818" y="226442"/>
                  <a:pt x="2855976" y="228981"/>
                  <a:pt x="2859279" y="231013"/>
                </a:cubicBezTo>
                <a:cubicBezTo>
                  <a:pt x="2862707" y="233045"/>
                  <a:pt x="2868168" y="234062"/>
                  <a:pt x="2875789" y="234062"/>
                </a:cubicBezTo>
                <a:lnTo>
                  <a:pt x="2875789" y="240538"/>
                </a:lnTo>
                <a:lnTo>
                  <a:pt x="2798954" y="240538"/>
                </a:lnTo>
                <a:lnTo>
                  <a:pt x="2798954" y="234062"/>
                </a:lnTo>
                <a:cubicBezTo>
                  <a:pt x="2808606" y="234062"/>
                  <a:pt x="2814956" y="232283"/>
                  <a:pt x="2818257" y="228855"/>
                </a:cubicBezTo>
                <a:cubicBezTo>
                  <a:pt x="2821432" y="225299"/>
                  <a:pt x="2823083" y="216789"/>
                  <a:pt x="2823083" y="203200"/>
                </a:cubicBezTo>
                <a:lnTo>
                  <a:pt x="2823083" y="163831"/>
                </a:lnTo>
                <a:lnTo>
                  <a:pt x="2754376" y="163831"/>
                </a:lnTo>
                <a:lnTo>
                  <a:pt x="2754376" y="203200"/>
                </a:lnTo>
                <a:cubicBezTo>
                  <a:pt x="2754376" y="213233"/>
                  <a:pt x="2754885" y="219964"/>
                  <a:pt x="2755774" y="223139"/>
                </a:cubicBezTo>
                <a:cubicBezTo>
                  <a:pt x="2756536" y="226442"/>
                  <a:pt x="2758694" y="228981"/>
                  <a:pt x="2761996" y="231013"/>
                </a:cubicBezTo>
                <a:cubicBezTo>
                  <a:pt x="2765425" y="233045"/>
                  <a:pt x="2770887" y="234062"/>
                  <a:pt x="2778506" y="234062"/>
                </a:cubicBezTo>
                <a:lnTo>
                  <a:pt x="2778506" y="240538"/>
                </a:lnTo>
                <a:lnTo>
                  <a:pt x="2701671" y="240538"/>
                </a:lnTo>
                <a:lnTo>
                  <a:pt x="2701671" y="234062"/>
                </a:lnTo>
                <a:cubicBezTo>
                  <a:pt x="2711958" y="234062"/>
                  <a:pt x="2718563" y="232156"/>
                  <a:pt x="2721483" y="228474"/>
                </a:cubicBezTo>
                <a:cubicBezTo>
                  <a:pt x="2724405" y="224663"/>
                  <a:pt x="2725801" y="216281"/>
                  <a:pt x="2725801" y="203200"/>
                </a:cubicBezTo>
                <a:lnTo>
                  <a:pt x="2725801" y="119000"/>
                </a:lnTo>
                <a:cubicBezTo>
                  <a:pt x="2725801" y="108967"/>
                  <a:pt x="2725420" y="102236"/>
                  <a:pt x="2724531" y="99061"/>
                </a:cubicBezTo>
                <a:cubicBezTo>
                  <a:pt x="2723643" y="95758"/>
                  <a:pt x="2721483" y="93219"/>
                  <a:pt x="2718181" y="91187"/>
                </a:cubicBezTo>
                <a:cubicBezTo>
                  <a:pt x="2714880" y="89281"/>
                  <a:pt x="2709292" y="88265"/>
                  <a:pt x="2701671" y="88265"/>
                </a:cubicBezTo>
                <a:close/>
                <a:moveTo>
                  <a:pt x="189738" y="3914140"/>
                </a:moveTo>
                <a:moveTo>
                  <a:pt x="2197608" y="81662"/>
                </a:moveTo>
                <a:lnTo>
                  <a:pt x="2270761" y="81662"/>
                </a:lnTo>
                <a:cubicBezTo>
                  <a:pt x="2284857" y="81662"/>
                  <a:pt x="2296288" y="82805"/>
                  <a:pt x="2305050" y="84963"/>
                </a:cubicBezTo>
                <a:cubicBezTo>
                  <a:pt x="2313813" y="87123"/>
                  <a:pt x="2320925" y="91568"/>
                  <a:pt x="2326513" y="98044"/>
                </a:cubicBezTo>
                <a:cubicBezTo>
                  <a:pt x="2332101" y="104394"/>
                  <a:pt x="2334895" y="112269"/>
                  <a:pt x="2334895" y="121539"/>
                </a:cubicBezTo>
                <a:cubicBezTo>
                  <a:pt x="2334895" y="139574"/>
                  <a:pt x="2323719" y="151257"/>
                  <a:pt x="2301113" y="156592"/>
                </a:cubicBezTo>
                <a:cubicBezTo>
                  <a:pt x="2330196" y="162561"/>
                  <a:pt x="2344675" y="176150"/>
                  <a:pt x="2344675" y="197358"/>
                </a:cubicBezTo>
                <a:cubicBezTo>
                  <a:pt x="2344675" y="211837"/>
                  <a:pt x="2338579" y="222631"/>
                  <a:pt x="2326513" y="229744"/>
                </a:cubicBezTo>
                <a:cubicBezTo>
                  <a:pt x="2314449" y="236982"/>
                  <a:pt x="2297557" y="240538"/>
                  <a:pt x="2275968" y="240538"/>
                </a:cubicBezTo>
                <a:lnTo>
                  <a:pt x="2197608" y="240538"/>
                </a:lnTo>
                <a:lnTo>
                  <a:pt x="2197608" y="234062"/>
                </a:lnTo>
                <a:cubicBezTo>
                  <a:pt x="2207895" y="234062"/>
                  <a:pt x="2214373" y="232156"/>
                  <a:pt x="2217167" y="228219"/>
                </a:cubicBezTo>
                <a:cubicBezTo>
                  <a:pt x="2219833" y="224410"/>
                  <a:pt x="2221231" y="216027"/>
                  <a:pt x="2221231" y="203200"/>
                </a:cubicBezTo>
                <a:lnTo>
                  <a:pt x="2221231" y="119000"/>
                </a:lnTo>
                <a:cubicBezTo>
                  <a:pt x="2221231" y="106426"/>
                  <a:pt x="2220595" y="99187"/>
                  <a:pt x="2219325" y="96901"/>
                </a:cubicBezTo>
                <a:cubicBezTo>
                  <a:pt x="2218182" y="94743"/>
                  <a:pt x="2216277" y="92711"/>
                  <a:pt x="2213611" y="90932"/>
                </a:cubicBezTo>
                <a:cubicBezTo>
                  <a:pt x="2211070" y="89155"/>
                  <a:pt x="2205737" y="88265"/>
                  <a:pt x="2197608" y="88265"/>
                </a:cubicBezTo>
                <a:close/>
                <a:moveTo>
                  <a:pt x="189738" y="3914140"/>
                </a:moveTo>
                <a:moveTo>
                  <a:pt x="1881760" y="81662"/>
                </a:moveTo>
                <a:lnTo>
                  <a:pt x="1937639" y="81662"/>
                </a:lnTo>
                <a:lnTo>
                  <a:pt x="1987550" y="199010"/>
                </a:lnTo>
                <a:lnTo>
                  <a:pt x="2037207" y="81662"/>
                </a:lnTo>
                <a:lnTo>
                  <a:pt x="2090675" y="81662"/>
                </a:lnTo>
                <a:lnTo>
                  <a:pt x="2090675" y="88265"/>
                </a:lnTo>
                <a:cubicBezTo>
                  <a:pt x="2082927" y="88265"/>
                  <a:pt x="2077594" y="89027"/>
                  <a:pt x="2075054" y="90679"/>
                </a:cubicBezTo>
                <a:cubicBezTo>
                  <a:pt x="2072387" y="92202"/>
                  <a:pt x="2070355" y="94107"/>
                  <a:pt x="2068831" y="96394"/>
                </a:cubicBezTo>
                <a:cubicBezTo>
                  <a:pt x="2067433" y="98680"/>
                  <a:pt x="2066671" y="106300"/>
                  <a:pt x="2066671" y="119000"/>
                </a:cubicBezTo>
                <a:lnTo>
                  <a:pt x="2066671" y="203200"/>
                </a:lnTo>
                <a:cubicBezTo>
                  <a:pt x="2066671" y="214250"/>
                  <a:pt x="2067180" y="221235"/>
                  <a:pt x="2068323" y="224410"/>
                </a:cubicBezTo>
                <a:cubicBezTo>
                  <a:pt x="2069338" y="227585"/>
                  <a:pt x="2071625" y="229998"/>
                  <a:pt x="2075054" y="231649"/>
                </a:cubicBezTo>
                <a:cubicBezTo>
                  <a:pt x="2078482" y="233300"/>
                  <a:pt x="2083689" y="234062"/>
                  <a:pt x="2090675" y="234062"/>
                </a:cubicBezTo>
                <a:lnTo>
                  <a:pt x="2090675" y="240538"/>
                </a:lnTo>
                <a:lnTo>
                  <a:pt x="2013967" y="240538"/>
                </a:lnTo>
                <a:lnTo>
                  <a:pt x="2013967" y="234062"/>
                </a:lnTo>
                <a:cubicBezTo>
                  <a:pt x="2023364" y="234062"/>
                  <a:pt x="2029714" y="232283"/>
                  <a:pt x="2033017" y="228855"/>
                </a:cubicBezTo>
                <a:cubicBezTo>
                  <a:pt x="2036192" y="225299"/>
                  <a:pt x="2037843" y="216789"/>
                  <a:pt x="2037843" y="203200"/>
                </a:cubicBezTo>
                <a:lnTo>
                  <a:pt x="2037843" y="107696"/>
                </a:lnTo>
                <a:lnTo>
                  <a:pt x="1981708" y="240538"/>
                </a:lnTo>
                <a:lnTo>
                  <a:pt x="1975613" y="240538"/>
                </a:lnTo>
                <a:lnTo>
                  <a:pt x="1918336" y="107696"/>
                </a:lnTo>
                <a:lnTo>
                  <a:pt x="1918336" y="203200"/>
                </a:lnTo>
                <a:cubicBezTo>
                  <a:pt x="1918336" y="214250"/>
                  <a:pt x="1918970" y="221235"/>
                  <a:pt x="1920113" y="224410"/>
                </a:cubicBezTo>
                <a:cubicBezTo>
                  <a:pt x="1921256" y="227585"/>
                  <a:pt x="1923543" y="229998"/>
                  <a:pt x="1926844" y="231649"/>
                </a:cubicBezTo>
                <a:cubicBezTo>
                  <a:pt x="1930274" y="233300"/>
                  <a:pt x="1935481" y="234062"/>
                  <a:pt x="1942465" y="234062"/>
                </a:cubicBezTo>
                <a:lnTo>
                  <a:pt x="1942465" y="240538"/>
                </a:lnTo>
                <a:lnTo>
                  <a:pt x="1881760" y="240538"/>
                </a:lnTo>
                <a:lnTo>
                  <a:pt x="1881760" y="234062"/>
                </a:lnTo>
                <a:cubicBezTo>
                  <a:pt x="1892046" y="234062"/>
                  <a:pt x="1898650" y="232156"/>
                  <a:pt x="1901571" y="228474"/>
                </a:cubicBezTo>
                <a:cubicBezTo>
                  <a:pt x="1904493" y="224663"/>
                  <a:pt x="1905889" y="216281"/>
                  <a:pt x="1905889" y="203200"/>
                </a:cubicBezTo>
                <a:lnTo>
                  <a:pt x="1905889" y="119000"/>
                </a:lnTo>
                <a:cubicBezTo>
                  <a:pt x="1905889" y="106554"/>
                  <a:pt x="1905255" y="99314"/>
                  <a:pt x="1903985" y="97029"/>
                </a:cubicBezTo>
                <a:cubicBezTo>
                  <a:pt x="1902714" y="94743"/>
                  <a:pt x="1900810" y="92711"/>
                  <a:pt x="1898143" y="90932"/>
                </a:cubicBezTo>
                <a:cubicBezTo>
                  <a:pt x="1895475" y="89155"/>
                  <a:pt x="1890014" y="88265"/>
                  <a:pt x="1881760" y="88265"/>
                </a:cubicBezTo>
                <a:close/>
                <a:moveTo>
                  <a:pt x="189738" y="3914140"/>
                </a:moveTo>
                <a:moveTo>
                  <a:pt x="1534288" y="81662"/>
                </a:moveTo>
                <a:lnTo>
                  <a:pt x="1611123" y="81662"/>
                </a:lnTo>
                <a:lnTo>
                  <a:pt x="1611123" y="88265"/>
                </a:lnTo>
                <a:cubicBezTo>
                  <a:pt x="1603375" y="88265"/>
                  <a:pt x="1598169" y="89027"/>
                  <a:pt x="1595501" y="90679"/>
                </a:cubicBezTo>
                <a:cubicBezTo>
                  <a:pt x="1592835" y="92202"/>
                  <a:pt x="1590802" y="94107"/>
                  <a:pt x="1589279" y="96394"/>
                </a:cubicBezTo>
                <a:cubicBezTo>
                  <a:pt x="1587755" y="98680"/>
                  <a:pt x="1586993" y="106300"/>
                  <a:pt x="1586993" y="119000"/>
                </a:cubicBezTo>
                <a:lnTo>
                  <a:pt x="1586993" y="191644"/>
                </a:lnTo>
                <a:lnTo>
                  <a:pt x="1655700" y="112142"/>
                </a:lnTo>
                <a:cubicBezTo>
                  <a:pt x="1655445" y="103251"/>
                  <a:pt x="1653794" y="97156"/>
                  <a:pt x="1650619" y="93600"/>
                </a:cubicBezTo>
                <a:cubicBezTo>
                  <a:pt x="1647571" y="90170"/>
                  <a:pt x="1642238" y="88393"/>
                  <a:pt x="1634490" y="88265"/>
                </a:cubicBezTo>
                <a:lnTo>
                  <a:pt x="1634490" y="81662"/>
                </a:lnTo>
                <a:lnTo>
                  <a:pt x="1708405" y="81662"/>
                </a:lnTo>
                <a:lnTo>
                  <a:pt x="1708405" y="88265"/>
                </a:lnTo>
                <a:cubicBezTo>
                  <a:pt x="1700657" y="88265"/>
                  <a:pt x="1695450" y="89027"/>
                  <a:pt x="1692783" y="90679"/>
                </a:cubicBezTo>
                <a:cubicBezTo>
                  <a:pt x="1690117" y="92202"/>
                  <a:pt x="1688085" y="94107"/>
                  <a:pt x="1686561" y="96394"/>
                </a:cubicBezTo>
                <a:cubicBezTo>
                  <a:pt x="1685037" y="98680"/>
                  <a:pt x="1684275" y="106300"/>
                  <a:pt x="1684275" y="119000"/>
                </a:cubicBezTo>
                <a:lnTo>
                  <a:pt x="1684275" y="203200"/>
                </a:lnTo>
                <a:cubicBezTo>
                  <a:pt x="1684275" y="215519"/>
                  <a:pt x="1684910" y="222758"/>
                  <a:pt x="1686180" y="225171"/>
                </a:cubicBezTo>
                <a:cubicBezTo>
                  <a:pt x="1687450" y="227585"/>
                  <a:pt x="1689481" y="229617"/>
                  <a:pt x="1692149" y="231394"/>
                </a:cubicBezTo>
                <a:cubicBezTo>
                  <a:pt x="1694943" y="233173"/>
                  <a:pt x="1700276" y="234062"/>
                  <a:pt x="1708405" y="234062"/>
                </a:cubicBezTo>
                <a:lnTo>
                  <a:pt x="1708405" y="240538"/>
                </a:lnTo>
                <a:lnTo>
                  <a:pt x="1631569" y="240538"/>
                </a:lnTo>
                <a:lnTo>
                  <a:pt x="1631569" y="234062"/>
                </a:lnTo>
                <a:cubicBezTo>
                  <a:pt x="1641221" y="234062"/>
                  <a:pt x="1647571" y="232283"/>
                  <a:pt x="1650874" y="228855"/>
                </a:cubicBezTo>
                <a:cubicBezTo>
                  <a:pt x="1654049" y="225299"/>
                  <a:pt x="1655700" y="216789"/>
                  <a:pt x="1655700" y="203200"/>
                </a:cubicBezTo>
                <a:lnTo>
                  <a:pt x="1655700" y="128525"/>
                </a:lnTo>
                <a:lnTo>
                  <a:pt x="1586993" y="208026"/>
                </a:lnTo>
                <a:cubicBezTo>
                  <a:pt x="1587246" y="217932"/>
                  <a:pt x="1588644" y="224663"/>
                  <a:pt x="1591183" y="228346"/>
                </a:cubicBezTo>
                <a:cubicBezTo>
                  <a:pt x="1593724" y="232030"/>
                  <a:pt x="1599185" y="233935"/>
                  <a:pt x="1607694" y="234062"/>
                </a:cubicBezTo>
                <a:lnTo>
                  <a:pt x="1607694" y="240538"/>
                </a:lnTo>
                <a:lnTo>
                  <a:pt x="1534288" y="240538"/>
                </a:lnTo>
                <a:lnTo>
                  <a:pt x="1534288" y="234062"/>
                </a:lnTo>
                <a:cubicBezTo>
                  <a:pt x="1544575" y="234062"/>
                  <a:pt x="1551179" y="232156"/>
                  <a:pt x="1554100" y="228474"/>
                </a:cubicBezTo>
                <a:cubicBezTo>
                  <a:pt x="1557020" y="224663"/>
                  <a:pt x="1558418" y="216281"/>
                  <a:pt x="1558418" y="203200"/>
                </a:cubicBezTo>
                <a:lnTo>
                  <a:pt x="1558418" y="119000"/>
                </a:lnTo>
                <a:cubicBezTo>
                  <a:pt x="1558418" y="106554"/>
                  <a:pt x="1557782" y="99314"/>
                  <a:pt x="1556513" y="97029"/>
                </a:cubicBezTo>
                <a:cubicBezTo>
                  <a:pt x="1555243" y="94743"/>
                  <a:pt x="1553338" y="92711"/>
                  <a:pt x="1550670" y="90932"/>
                </a:cubicBezTo>
                <a:cubicBezTo>
                  <a:pt x="1548004" y="89155"/>
                  <a:pt x="1542543" y="88265"/>
                  <a:pt x="1534288" y="88265"/>
                </a:cubicBezTo>
                <a:close/>
                <a:moveTo>
                  <a:pt x="189738" y="3914140"/>
                </a:moveTo>
                <a:moveTo>
                  <a:pt x="1343788" y="81662"/>
                </a:moveTo>
                <a:lnTo>
                  <a:pt x="1420623" y="81662"/>
                </a:lnTo>
                <a:lnTo>
                  <a:pt x="1420623" y="88265"/>
                </a:lnTo>
                <a:cubicBezTo>
                  <a:pt x="1413511" y="88265"/>
                  <a:pt x="1408304" y="89027"/>
                  <a:pt x="1405001" y="90679"/>
                </a:cubicBezTo>
                <a:cubicBezTo>
                  <a:pt x="1401700" y="92330"/>
                  <a:pt x="1399413" y="94615"/>
                  <a:pt x="1398270" y="97663"/>
                </a:cubicBezTo>
                <a:cubicBezTo>
                  <a:pt x="1397127" y="100838"/>
                  <a:pt x="1396493" y="107824"/>
                  <a:pt x="1396493" y="119000"/>
                </a:cubicBezTo>
                <a:lnTo>
                  <a:pt x="1396493" y="152655"/>
                </a:lnTo>
                <a:lnTo>
                  <a:pt x="1465200" y="152655"/>
                </a:lnTo>
                <a:lnTo>
                  <a:pt x="1465200" y="119000"/>
                </a:lnTo>
                <a:cubicBezTo>
                  <a:pt x="1465200" y="108967"/>
                  <a:pt x="1464819" y="102362"/>
                  <a:pt x="1463930" y="99314"/>
                </a:cubicBezTo>
                <a:cubicBezTo>
                  <a:pt x="1463168" y="96267"/>
                  <a:pt x="1461136" y="93600"/>
                  <a:pt x="1457961" y="91440"/>
                </a:cubicBezTo>
                <a:cubicBezTo>
                  <a:pt x="1454786" y="89281"/>
                  <a:pt x="1449198" y="88265"/>
                  <a:pt x="1441069" y="88265"/>
                </a:cubicBezTo>
                <a:lnTo>
                  <a:pt x="1441069" y="81662"/>
                </a:lnTo>
                <a:lnTo>
                  <a:pt x="1517905" y="81662"/>
                </a:lnTo>
                <a:lnTo>
                  <a:pt x="1517905" y="88265"/>
                </a:lnTo>
                <a:cubicBezTo>
                  <a:pt x="1510793" y="88265"/>
                  <a:pt x="1505458" y="89027"/>
                  <a:pt x="1502156" y="90679"/>
                </a:cubicBezTo>
                <a:cubicBezTo>
                  <a:pt x="1498981" y="92330"/>
                  <a:pt x="1496695" y="94615"/>
                  <a:pt x="1495552" y="97663"/>
                </a:cubicBezTo>
                <a:cubicBezTo>
                  <a:pt x="1494410" y="100838"/>
                  <a:pt x="1493775" y="107824"/>
                  <a:pt x="1493775" y="119000"/>
                </a:cubicBezTo>
                <a:lnTo>
                  <a:pt x="1493775" y="203200"/>
                </a:lnTo>
                <a:cubicBezTo>
                  <a:pt x="1493775" y="213233"/>
                  <a:pt x="1494282" y="219964"/>
                  <a:pt x="1495044" y="223139"/>
                </a:cubicBezTo>
                <a:cubicBezTo>
                  <a:pt x="1495933" y="226442"/>
                  <a:pt x="1498093" y="228981"/>
                  <a:pt x="1501394" y="231013"/>
                </a:cubicBezTo>
                <a:cubicBezTo>
                  <a:pt x="1504824" y="233045"/>
                  <a:pt x="1510285" y="234062"/>
                  <a:pt x="1517905" y="234062"/>
                </a:cubicBezTo>
                <a:lnTo>
                  <a:pt x="1517905" y="240538"/>
                </a:lnTo>
                <a:lnTo>
                  <a:pt x="1441069" y="240538"/>
                </a:lnTo>
                <a:lnTo>
                  <a:pt x="1441069" y="234062"/>
                </a:lnTo>
                <a:cubicBezTo>
                  <a:pt x="1450721" y="234062"/>
                  <a:pt x="1457071" y="232283"/>
                  <a:pt x="1460374" y="228855"/>
                </a:cubicBezTo>
                <a:cubicBezTo>
                  <a:pt x="1463549" y="225299"/>
                  <a:pt x="1465200" y="216789"/>
                  <a:pt x="1465200" y="203200"/>
                </a:cubicBezTo>
                <a:lnTo>
                  <a:pt x="1465200" y="163831"/>
                </a:lnTo>
                <a:lnTo>
                  <a:pt x="1396493" y="163831"/>
                </a:lnTo>
                <a:lnTo>
                  <a:pt x="1396493" y="203200"/>
                </a:lnTo>
                <a:cubicBezTo>
                  <a:pt x="1396493" y="213233"/>
                  <a:pt x="1397000" y="219964"/>
                  <a:pt x="1397889" y="223139"/>
                </a:cubicBezTo>
                <a:cubicBezTo>
                  <a:pt x="1398651" y="226442"/>
                  <a:pt x="1400811" y="228981"/>
                  <a:pt x="1404113" y="231013"/>
                </a:cubicBezTo>
                <a:cubicBezTo>
                  <a:pt x="1407542" y="233045"/>
                  <a:pt x="1413002" y="234062"/>
                  <a:pt x="1420623" y="234062"/>
                </a:cubicBezTo>
                <a:lnTo>
                  <a:pt x="1420623" y="240538"/>
                </a:lnTo>
                <a:lnTo>
                  <a:pt x="1343788" y="240538"/>
                </a:lnTo>
                <a:lnTo>
                  <a:pt x="1343788" y="234062"/>
                </a:lnTo>
                <a:cubicBezTo>
                  <a:pt x="1354075" y="234062"/>
                  <a:pt x="1360679" y="232156"/>
                  <a:pt x="1363600" y="228474"/>
                </a:cubicBezTo>
                <a:cubicBezTo>
                  <a:pt x="1366520" y="224663"/>
                  <a:pt x="1367918" y="216281"/>
                  <a:pt x="1367918" y="203200"/>
                </a:cubicBezTo>
                <a:lnTo>
                  <a:pt x="1367918" y="119000"/>
                </a:lnTo>
                <a:cubicBezTo>
                  <a:pt x="1367918" y="108967"/>
                  <a:pt x="1367537" y="102236"/>
                  <a:pt x="1366648" y="99061"/>
                </a:cubicBezTo>
                <a:cubicBezTo>
                  <a:pt x="1365758" y="95758"/>
                  <a:pt x="1363600" y="93219"/>
                  <a:pt x="1360298" y="91187"/>
                </a:cubicBezTo>
                <a:cubicBezTo>
                  <a:pt x="1356995" y="89281"/>
                  <a:pt x="1351407" y="88265"/>
                  <a:pt x="1343788" y="88265"/>
                </a:cubicBezTo>
                <a:close/>
                <a:moveTo>
                  <a:pt x="189738" y="3914140"/>
                </a:moveTo>
                <a:moveTo>
                  <a:pt x="1029463" y="81662"/>
                </a:moveTo>
                <a:lnTo>
                  <a:pt x="1171449" y="81662"/>
                </a:lnTo>
                <a:lnTo>
                  <a:pt x="1171449" y="88265"/>
                </a:lnTo>
                <a:cubicBezTo>
                  <a:pt x="1163575" y="88265"/>
                  <a:pt x="1158368" y="89027"/>
                  <a:pt x="1155827" y="90679"/>
                </a:cubicBezTo>
                <a:cubicBezTo>
                  <a:pt x="1153161" y="92202"/>
                  <a:pt x="1151129" y="94107"/>
                  <a:pt x="1149605" y="96394"/>
                </a:cubicBezTo>
                <a:cubicBezTo>
                  <a:pt x="1148207" y="98680"/>
                  <a:pt x="1147445" y="106300"/>
                  <a:pt x="1147445" y="119000"/>
                </a:cubicBezTo>
                <a:lnTo>
                  <a:pt x="1147445" y="203200"/>
                </a:lnTo>
                <a:cubicBezTo>
                  <a:pt x="1147445" y="215519"/>
                  <a:pt x="1148081" y="222758"/>
                  <a:pt x="1149350" y="225171"/>
                </a:cubicBezTo>
                <a:cubicBezTo>
                  <a:pt x="1150620" y="227585"/>
                  <a:pt x="1152525" y="229617"/>
                  <a:pt x="1155319" y="231394"/>
                </a:cubicBezTo>
                <a:cubicBezTo>
                  <a:pt x="1157987" y="233173"/>
                  <a:pt x="1163448" y="234062"/>
                  <a:pt x="1171449" y="234062"/>
                </a:cubicBezTo>
                <a:lnTo>
                  <a:pt x="1171449" y="240538"/>
                </a:lnTo>
                <a:lnTo>
                  <a:pt x="1089280" y="240538"/>
                </a:lnTo>
                <a:lnTo>
                  <a:pt x="1089280" y="234062"/>
                </a:lnTo>
                <a:cubicBezTo>
                  <a:pt x="1098169" y="234062"/>
                  <a:pt x="1104393" y="233681"/>
                  <a:pt x="1107821" y="232664"/>
                </a:cubicBezTo>
                <a:cubicBezTo>
                  <a:pt x="1111124" y="231775"/>
                  <a:pt x="1113918" y="229617"/>
                  <a:pt x="1115823" y="226061"/>
                </a:cubicBezTo>
                <a:cubicBezTo>
                  <a:pt x="1117855" y="222505"/>
                  <a:pt x="1118744" y="214885"/>
                  <a:pt x="1118744" y="203200"/>
                </a:cubicBezTo>
                <a:lnTo>
                  <a:pt x="1118744" y="92964"/>
                </a:lnTo>
                <a:lnTo>
                  <a:pt x="1065912" y="92964"/>
                </a:lnTo>
                <a:lnTo>
                  <a:pt x="1065912" y="159894"/>
                </a:lnTo>
                <a:cubicBezTo>
                  <a:pt x="1065912" y="185167"/>
                  <a:pt x="1064769" y="202946"/>
                  <a:pt x="1062482" y="213233"/>
                </a:cubicBezTo>
                <a:cubicBezTo>
                  <a:pt x="1060324" y="223394"/>
                  <a:pt x="1055879" y="231013"/>
                  <a:pt x="1049148" y="235967"/>
                </a:cubicBezTo>
                <a:cubicBezTo>
                  <a:pt x="1042544" y="240793"/>
                  <a:pt x="1034924" y="243332"/>
                  <a:pt x="1026414" y="243332"/>
                </a:cubicBezTo>
                <a:cubicBezTo>
                  <a:pt x="1011556" y="243332"/>
                  <a:pt x="1004189" y="237110"/>
                  <a:pt x="1004189" y="224918"/>
                </a:cubicBezTo>
                <a:cubicBezTo>
                  <a:pt x="1004189" y="220726"/>
                  <a:pt x="1005332" y="217298"/>
                  <a:pt x="1007745" y="214631"/>
                </a:cubicBezTo>
                <a:cubicBezTo>
                  <a:pt x="1010158" y="211963"/>
                  <a:pt x="1013206" y="210694"/>
                  <a:pt x="1017017" y="210694"/>
                </a:cubicBezTo>
                <a:cubicBezTo>
                  <a:pt x="1021081" y="210694"/>
                  <a:pt x="1024763" y="212344"/>
                  <a:pt x="1028319" y="215774"/>
                </a:cubicBezTo>
                <a:cubicBezTo>
                  <a:pt x="1032764" y="220092"/>
                  <a:pt x="1036194" y="222250"/>
                  <a:pt x="1038480" y="222250"/>
                </a:cubicBezTo>
                <a:cubicBezTo>
                  <a:pt x="1043687" y="222250"/>
                  <a:pt x="1047496" y="217932"/>
                  <a:pt x="1049910" y="209169"/>
                </a:cubicBezTo>
                <a:cubicBezTo>
                  <a:pt x="1052195" y="200533"/>
                  <a:pt x="1053465" y="185167"/>
                  <a:pt x="1053465" y="163323"/>
                </a:cubicBezTo>
                <a:lnTo>
                  <a:pt x="1053465" y="128270"/>
                </a:lnTo>
                <a:cubicBezTo>
                  <a:pt x="1053465" y="110237"/>
                  <a:pt x="1052069" y="99314"/>
                  <a:pt x="1049529" y="95377"/>
                </a:cubicBezTo>
                <a:cubicBezTo>
                  <a:pt x="1046862" y="91440"/>
                  <a:pt x="1040257" y="89027"/>
                  <a:pt x="1029463" y="88265"/>
                </a:cubicBezTo>
                <a:close/>
                <a:moveTo>
                  <a:pt x="189738" y="3914140"/>
                </a:moveTo>
                <a:moveTo>
                  <a:pt x="847344" y="81662"/>
                </a:moveTo>
                <a:lnTo>
                  <a:pt x="920496" y="81662"/>
                </a:lnTo>
                <a:cubicBezTo>
                  <a:pt x="934594" y="81662"/>
                  <a:pt x="946024" y="82805"/>
                  <a:pt x="954787" y="84963"/>
                </a:cubicBezTo>
                <a:cubicBezTo>
                  <a:pt x="963550" y="87123"/>
                  <a:pt x="970662" y="91568"/>
                  <a:pt x="976250" y="98044"/>
                </a:cubicBezTo>
                <a:cubicBezTo>
                  <a:pt x="981838" y="104394"/>
                  <a:pt x="984631" y="112269"/>
                  <a:pt x="984631" y="121539"/>
                </a:cubicBezTo>
                <a:cubicBezTo>
                  <a:pt x="984631" y="139574"/>
                  <a:pt x="973456" y="151257"/>
                  <a:pt x="950850" y="156592"/>
                </a:cubicBezTo>
                <a:cubicBezTo>
                  <a:pt x="979932" y="162561"/>
                  <a:pt x="994411" y="176150"/>
                  <a:pt x="994411" y="197358"/>
                </a:cubicBezTo>
                <a:cubicBezTo>
                  <a:pt x="994411" y="211837"/>
                  <a:pt x="988314" y="222631"/>
                  <a:pt x="976250" y="229744"/>
                </a:cubicBezTo>
                <a:cubicBezTo>
                  <a:pt x="964185" y="236982"/>
                  <a:pt x="947294" y="240538"/>
                  <a:pt x="925704" y="240538"/>
                </a:cubicBezTo>
                <a:lnTo>
                  <a:pt x="847344" y="240538"/>
                </a:lnTo>
                <a:lnTo>
                  <a:pt x="847344" y="234062"/>
                </a:lnTo>
                <a:cubicBezTo>
                  <a:pt x="857631" y="234062"/>
                  <a:pt x="864108" y="232156"/>
                  <a:pt x="866902" y="228219"/>
                </a:cubicBezTo>
                <a:cubicBezTo>
                  <a:pt x="869569" y="224410"/>
                  <a:pt x="870967" y="216027"/>
                  <a:pt x="870967" y="203200"/>
                </a:cubicBezTo>
                <a:lnTo>
                  <a:pt x="870967" y="119000"/>
                </a:lnTo>
                <a:cubicBezTo>
                  <a:pt x="870967" y="106426"/>
                  <a:pt x="870331" y="99187"/>
                  <a:pt x="869062" y="96901"/>
                </a:cubicBezTo>
                <a:cubicBezTo>
                  <a:pt x="867919" y="94743"/>
                  <a:pt x="866013" y="92711"/>
                  <a:pt x="863346" y="90932"/>
                </a:cubicBezTo>
                <a:cubicBezTo>
                  <a:pt x="860806" y="89155"/>
                  <a:pt x="855473" y="88265"/>
                  <a:pt x="847344" y="88265"/>
                </a:cubicBezTo>
                <a:close/>
                <a:moveTo>
                  <a:pt x="189738" y="3914140"/>
                </a:moveTo>
                <a:moveTo>
                  <a:pt x="760731" y="81662"/>
                </a:moveTo>
                <a:lnTo>
                  <a:pt x="831343" y="81662"/>
                </a:lnTo>
                <a:lnTo>
                  <a:pt x="831343" y="88265"/>
                </a:lnTo>
                <a:cubicBezTo>
                  <a:pt x="824104" y="88265"/>
                  <a:pt x="818896" y="89281"/>
                  <a:pt x="815468" y="91187"/>
                </a:cubicBezTo>
                <a:cubicBezTo>
                  <a:pt x="812038" y="93219"/>
                  <a:pt x="809752" y="95631"/>
                  <a:pt x="808737" y="98680"/>
                </a:cubicBezTo>
                <a:cubicBezTo>
                  <a:pt x="807720" y="101727"/>
                  <a:pt x="807213" y="108458"/>
                  <a:pt x="807213" y="119000"/>
                </a:cubicBezTo>
                <a:lnTo>
                  <a:pt x="807213" y="203200"/>
                </a:lnTo>
                <a:cubicBezTo>
                  <a:pt x="807213" y="213233"/>
                  <a:pt x="807720" y="219964"/>
                  <a:pt x="808610" y="223139"/>
                </a:cubicBezTo>
                <a:cubicBezTo>
                  <a:pt x="809499" y="226314"/>
                  <a:pt x="811785" y="228855"/>
                  <a:pt x="815213" y="231013"/>
                </a:cubicBezTo>
                <a:cubicBezTo>
                  <a:pt x="818769" y="233045"/>
                  <a:pt x="824104" y="234062"/>
                  <a:pt x="831343" y="234062"/>
                </a:cubicBezTo>
                <a:lnTo>
                  <a:pt x="831343" y="240538"/>
                </a:lnTo>
                <a:lnTo>
                  <a:pt x="754507" y="240538"/>
                </a:lnTo>
                <a:lnTo>
                  <a:pt x="754507" y="234062"/>
                </a:lnTo>
                <a:cubicBezTo>
                  <a:pt x="764160" y="234062"/>
                  <a:pt x="770510" y="232283"/>
                  <a:pt x="773812" y="228855"/>
                </a:cubicBezTo>
                <a:cubicBezTo>
                  <a:pt x="776987" y="225299"/>
                  <a:pt x="778638" y="216789"/>
                  <a:pt x="778638" y="203200"/>
                </a:cubicBezTo>
                <a:lnTo>
                  <a:pt x="778638" y="168783"/>
                </a:lnTo>
                <a:lnTo>
                  <a:pt x="771525" y="168911"/>
                </a:lnTo>
                <a:cubicBezTo>
                  <a:pt x="770510" y="168911"/>
                  <a:pt x="768605" y="168783"/>
                  <a:pt x="765938" y="168783"/>
                </a:cubicBezTo>
                <a:lnTo>
                  <a:pt x="715264" y="240538"/>
                </a:lnTo>
                <a:lnTo>
                  <a:pt x="675768" y="240538"/>
                </a:lnTo>
                <a:lnTo>
                  <a:pt x="675768" y="234062"/>
                </a:lnTo>
                <a:cubicBezTo>
                  <a:pt x="681610" y="234062"/>
                  <a:pt x="685546" y="233300"/>
                  <a:pt x="687832" y="231775"/>
                </a:cubicBezTo>
                <a:cubicBezTo>
                  <a:pt x="690119" y="230251"/>
                  <a:pt x="694310" y="225044"/>
                  <a:pt x="700406" y="216408"/>
                </a:cubicBezTo>
                <a:lnTo>
                  <a:pt x="737489" y="164085"/>
                </a:lnTo>
                <a:cubicBezTo>
                  <a:pt x="710946" y="154813"/>
                  <a:pt x="697612" y="140589"/>
                  <a:pt x="697612" y="121539"/>
                </a:cubicBezTo>
                <a:cubicBezTo>
                  <a:pt x="697612" y="110871"/>
                  <a:pt x="702438" y="101474"/>
                  <a:pt x="711963" y="93600"/>
                </a:cubicBezTo>
                <a:cubicBezTo>
                  <a:pt x="721488" y="85599"/>
                  <a:pt x="737744" y="81662"/>
                  <a:pt x="760731" y="81662"/>
                </a:cubicBezTo>
                <a:close/>
                <a:moveTo>
                  <a:pt x="189738" y="3914140"/>
                </a:moveTo>
                <a:moveTo>
                  <a:pt x="321183" y="81662"/>
                </a:moveTo>
                <a:lnTo>
                  <a:pt x="495300" y="81662"/>
                </a:lnTo>
                <a:lnTo>
                  <a:pt x="495300" y="88265"/>
                </a:lnTo>
                <a:cubicBezTo>
                  <a:pt x="487554" y="88265"/>
                  <a:pt x="482346" y="89027"/>
                  <a:pt x="479680" y="90679"/>
                </a:cubicBezTo>
                <a:cubicBezTo>
                  <a:pt x="477013" y="92202"/>
                  <a:pt x="474981" y="94107"/>
                  <a:pt x="473456" y="96394"/>
                </a:cubicBezTo>
                <a:cubicBezTo>
                  <a:pt x="471932" y="98680"/>
                  <a:pt x="471170" y="106300"/>
                  <a:pt x="471170" y="119000"/>
                </a:cubicBezTo>
                <a:lnTo>
                  <a:pt x="471170" y="203200"/>
                </a:lnTo>
                <a:cubicBezTo>
                  <a:pt x="471170" y="215519"/>
                  <a:pt x="471806" y="222758"/>
                  <a:pt x="473075" y="225171"/>
                </a:cubicBezTo>
                <a:cubicBezTo>
                  <a:pt x="474345" y="227585"/>
                  <a:pt x="476377" y="229617"/>
                  <a:pt x="479044" y="231394"/>
                </a:cubicBezTo>
                <a:cubicBezTo>
                  <a:pt x="481838" y="233173"/>
                  <a:pt x="487173" y="234062"/>
                  <a:pt x="495300" y="234062"/>
                </a:cubicBezTo>
                <a:lnTo>
                  <a:pt x="495300" y="240538"/>
                </a:lnTo>
                <a:lnTo>
                  <a:pt x="418465" y="240538"/>
                </a:lnTo>
                <a:lnTo>
                  <a:pt x="418465" y="234062"/>
                </a:lnTo>
                <a:cubicBezTo>
                  <a:pt x="428118" y="234062"/>
                  <a:pt x="434468" y="232283"/>
                  <a:pt x="437769" y="228855"/>
                </a:cubicBezTo>
                <a:cubicBezTo>
                  <a:pt x="440944" y="225299"/>
                  <a:pt x="442595" y="216789"/>
                  <a:pt x="442595" y="203200"/>
                </a:cubicBezTo>
                <a:lnTo>
                  <a:pt x="442595" y="92964"/>
                </a:lnTo>
                <a:lnTo>
                  <a:pt x="373888" y="92964"/>
                </a:lnTo>
                <a:lnTo>
                  <a:pt x="373888" y="203200"/>
                </a:lnTo>
                <a:cubicBezTo>
                  <a:pt x="373888" y="215519"/>
                  <a:pt x="374524" y="222758"/>
                  <a:pt x="375794" y="225171"/>
                </a:cubicBezTo>
                <a:cubicBezTo>
                  <a:pt x="377063" y="227585"/>
                  <a:pt x="379095" y="229617"/>
                  <a:pt x="381763" y="231394"/>
                </a:cubicBezTo>
                <a:cubicBezTo>
                  <a:pt x="384556" y="233173"/>
                  <a:pt x="389890" y="234062"/>
                  <a:pt x="398019" y="234062"/>
                </a:cubicBezTo>
                <a:lnTo>
                  <a:pt x="398019" y="240538"/>
                </a:lnTo>
                <a:lnTo>
                  <a:pt x="321183" y="240538"/>
                </a:lnTo>
                <a:lnTo>
                  <a:pt x="321183" y="234062"/>
                </a:lnTo>
                <a:cubicBezTo>
                  <a:pt x="331470" y="234062"/>
                  <a:pt x="338075" y="232156"/>
                  <a:pt x="340995" y="228474"/>
                </a:cubicBezTo>
                <a:cubicBezTo>
                  <a:pt x="343917" y="224663"/>
                  <a:pt x="345313" y="216281"/>
                  <a:pt x="345313" y="203200"/>
                </a:cubicBezTo>
                <a:lnTo>
                  <a:pt x="345313" y="119000"/>
                </a:lnTo>
                <a:cubicBezTo>
                  <a:pt x="345313" y="106554"/>
                  <a:pt x="344679" y="99314"/>
                  <a:pt x="343408" y="97029"/>
                </a:cubicBezTo>
                <a:cubicBezTo>
                  <a:pt x="342138" y="94743"/>
                  <a:pt x="340233" y="92711"/>
                  <a:pt x="337567" y="90932"/>
                </a:cubicBezTo>
                <a:cubicBezTo>
                  <a:pt x="334900" y="89155"/>
                  <a:pt x="329438" y="88265"/>
                  <a:pt x="321183" y="88265"/>
                </a:cubicBezTo>
                <a:close/>
                <a:moveTo>
                  <a:pt x="189738" y="3914140"/>
                </a:moveTo>
                <a:moveTo>
                  <a:pt x="4378579" y="79756"/>
                </a:moveTo>
                <a:cubicBezTo>
                  <a:pt x="4384803" y="79756"/>
                  <a:pt x="4389755" y="81281"/>
                  <a:pt x="4393439" y="84329"/>
                </a:cubicBezTo>
                <a:cubicBezTo>
                  <a:pt x="4397121" y="87250"/>
                  <a:pt x="4399027" y="91187"/>
                  <a:pt x="4399027" y="96139"/>
                </a:cubicBezTo>
                <a:cubicBezTo>
                  <a:pt x="4399027" y="100076"/>
                  <a:pt x="4397629" y="103506"/>
                  <a:pt x="4394963" y="106426"/>
                </a:cubicBezTo>
                <a:cubicBezTo>
                  <a:pt x="4392423" y="109220"/>
                  <a:pt x="4388613" y="110618"/>
                  <a:pt x="4383914" y="110618"/>
                </a:cubicBezTo>
                <a:cubicBezTo>
                  <a:pt x="4381374" y="110618"/>
                  <a:pt x="4378199" y="109982"/>
                  <a:pt x="4374389" y="108586"/>
                </a:cubicBezTo>
                <a:cubicBezTo>
                  <a:pt x="4369563" y="106807"/>
                  <a:pt x="4365879" y="105919"/>
                  <a:pt x="4363340" y="105919"/>
                </a:cubicBezTo>
                <a:cubicBezTo>
                  <a:pt x="4358005" y="105919"/>
                  <a:pt x="4353561" y="110490"/>
                  <a:pt x="4350131" y="119635"/>
                </a:cubicBezTo>
                <a:cubicBezTo>
                  <a:pt x="4346194" y="130175"/>
                  <a:pt x="4343274" y="136906"/>
                  <a:pt x="4341495" y="140081"/>
                </a:cubicBezTo>
                <a:cubicBezTo>
                  <a:pt x="4339591" y="143130"/>
                  <a:pt x="4336035" y="147194"/>
                  <a:pt x="4330828" y="152274"/>
                </a:cubicBezTo>
                <a:cubicBezTo>
                  <a:pt x="4334511" y="153289"/>
                  <a:pt x="4338320" y="155956"/>
                  <a:pt x="4342512" y="160275"/>
                </a:cubicBezTo>
                <a:cubicBezTo>
                  <a:pt x="4346829" y="164465"/>
                  <a:pt x="4354577" y="176657"/>
                  <a:pt x="4366006" y="196850"/>
                </a:cubicBezTo>
                <a:cubicBezTo>
                  <a:pt x="4375151" y="212852"/>
                  <a:pt x="4382008" y="223012"/>
                  <a:pt x="4386580" y="227331"/>
                </a:cubicBezTo>
                <a:cubicBezTo>
                  <a:pt x="4391153" y="231649"/>
                  <a:pt x="4397756" y="233807"/>
                  <a:pt x="4406519" y="234062"/>
                </a:cubicBezTo>
                <a:lnTo>
                  <a:pt x="4406519" y="240538"/>
                </a:lnTo>
                <a:lnTo>
                  <a:pt x="4359656" y="240538"/>
                </a:lnTo>
                <a:cubicBezTo>
                  <a:pt x="4345052" y="219330"/>
                  <a:pt x="4331970" y="197739"/>
                  <a:pt x="4320160" y="175514"/>
                </a:cubicBezTo>
                <a:cubicBezTo>
                  <a:pt x="4317366" y="170435"/>
                  <a:pt x="4314826" y="166625"/>
                  <a:pt x="4312540" y="164085"/>
                </a:cubicBezTo>
                <a:cubicBezTo>
                  <a:pt x="4310380" y="161671"/>
                  <a:pt x="4307205" y="160401"/>
                  <a:pt x="4303268" y="160401"/>
                </a:cubicBezTo>
                <a:cubicBezTo>
                  <a:pt x="4301871" y="160401"/>
                  <a:pt x="4299713" y="160529"/>
                  <a:pt x="4296665" y="160782"/>
                </a:cubicBezTo>
                <a:lnTo>
                  <a:pt x="4296665" y="203200"/>
                </a:lnTo>
                <a:cubicBezTo>
                  <a:pt x="4296665" y="214631"/>
                  <a:pt x="4297427" y="221996"/>
                  <a:pt x="4298696" y="225171"/>
                </a:cubicBezTo>
                <a:cubicBezTo>
                  <a:pt x="4300093" y="228346"/>
                  <a:pt x="4302379" y="230632"/>
                  <a:pt x="4305936" y="232030"/>
                </a:cubicBezTo>
                <a:cubicBezTo>
                  <a:pt x="4309365" y="233426"/>
                  <a:pt x="4315206" y="234062"/>
                  <a:pt x="4323462" y="234062"/>
                </a:cubicBezTo>
                <a:lnTo>
                  <a:pt x="4323462" y="240538"/>
                </a:lnTo>
                <a:lnTo>
                  <a:pt x="4243960" y="240538"/>
                </a:lnTo>
                <a:lnTo>
                  <a:pt x="4243960" y="234062"/>
                </a:lnTo>
                <a:cubicBezTo>
                  <a:pt x="4254246" y="234062"/>
                  <a:pt x="4260851" y="232156"/>
                  <a:pt x="4263771" y="228474"/>
                </a:cubicBezTo>
                <a:cubicBezTo>
                  <a:pt x="4266692" y="224663"/>
                  <a:pt x="4268090" y="216281"/>
                  <a:pt x="4268090" y="203200"/>
                </a:cubicBezTo>
                <a:lnTo>
                  <a:pt x="4268090" y="119000"/>
                </a:lnTo>
                <a:cubicBezTo>
                  <a:pt x="4268090" y="106554"/>
                  <a:pt x="4267454" y="99314"/>
                  <a:pt x="4266185" y="97029"/>
                </a:cubicBezTo>
                <a:cubicBezTo>
                  <a:pt x="4264915" y="94743"/>
                  <a:pt x="4263010" y="92711"/>
                  <a:pt x="4260342" y="90932"/>
                </a:cubicBezTo>
                <a:cubicBezTo>
                  <a:pt x="4257676" y="89155"/>
                  <a:pt x="4252215" y="88265"/>
                  <a:pt x="4243960" y="88265"/>
                </a:cubicBezTo>
                <a:lnTo>
                  <a:pt x="4243960" y="81662"/>
                </a:lnTo>
                <a:lnTo>
                  <a:pt x="4323462" y="81662"/>
                </a:lnTo>
                <a:lnTo>
                  <a:pt x="4323462" y="88265"/>
                </a:lnTo>
                <a:cubicBezTo>
                  <a:pt x="4313810" y="88265"/>
                  <a:pt x="4307841" y="89027"/>
                  <a:pt x="4305681" y="90298"/>
                </a:cubicBezTo>
                <a:cubicBezTo>
                  <a:pt x="4303395" y="91694"/>
                  <a:pt x="4301364" y="93473"/>
                  <a:pt x="4299458" y="95505"/>
                </a:cubicBezTo>
                <a:cubicBezTo>
                  <a:pt x="4297680" y="97537"/>
                  <a:pt x="4296665" y="105283"/>
                  <a:pt x="4296665" y="119000"/>
                </a:cubicBezTo>
                <a:lnTo>
                  <a:pt x="4296665" y="150114"/>
                </a:lnTo>
                <a:cubicBezTo>
                  <a:pt x="4299331" y="150369"/>
                  <a:pt x="4301110" y="150495"/>
                  <a:pt x="4302126" y="150495"/>
                </a:cubicBezTo>
                <a:cubicBezTo>
                  <a:pt x="4309111" y="150495"/>
                  <a:pt x="4315715" y="148463"/>
                  <a:pt x="4321938" y="144526"/>
                </a:cubicBezTo>
                <a:cubicBezTo>
                  <a:pt x="4328161" y="140589"/>
                  <a:pt x="4333621" y="132081"/>
                  <a:pt x="4338448" y="119126"/>
                </a:cubicBezTo>
                <a:cubicBezTo>
                  <a:pt x="4343019" y="106935"/>
                  <a:pt x="4346703" y="98680"/>
                  <a:pt x="4349624" y="94362"/>
                </a:cubicBezTo>
                <a:cubicBezTo>
                  <a:pt x="4352671" y="90044"/>
                  <a:pt x="4356736" y="86614"/>
                  <a:pt x="4361942" y="83820"/>
                </a:cubicBezTo>
                <a:cubicBezTo>
                  <a:pt x="4367277" y="81154"/>
                  <a:pt x="4372738" y="79756"/>
                  <a:pt x="4378579" y="79756"/>
                </a:cubicBezTo>
                <a:close/>
                <a:moveTo>
                  <a:pt x="191644" y="3914140"/>
                </a:moveTo>
                <a:moveTo>
                  <a:pt x="4794631" y="76962"/>
                </a:moveTo>
                <a:cubicBezTo>
                  <a:pt x="4810506" y="76962"/>
                  <a:pt x="4823841" y="83186"/>
                  <a:pt x="4834510" y="95758"/>
                </a:cubicBezTo>
                <a:cubicBezTo>
                  <a:pt x="4847591" y="110999"/>
                  <a:pt x="4854067" y="130811"/>
                  <a:pt x="4854067" y="155321"/>
                </a:cubicBezTo>
                <a:cubicBezTo>
                  <a:pt x="4854067" y="182754"/>
                  <a:pt x="4846193" y="205487"/>
                  <a:pt x="4830445" y="223394"/>
                </a:cubicBezTo>
                <a:cubicBezTo>
                  <a:pt x="4817491" y="237999"/>
                  <a:pt x="4801236" y="245364"/>
                  <a:pt x="4781551" y="245364"/>
                </a:cubicBezTo>
                <a:cubicBezTo>
                  <a:pt x="4773041" y="245364"/>
                  <a:pt x="4765676" y="244094"/>
                  <a:pt x="4759453" y="241681"/>
                </a:cubicBezTo>
                <a:cubicBezTo>
                  <a:pt x="4754753" y="240031"/>
                  <a:pt x="4749546" y="236475"/>
                  <a:pt x="4743831" y="231268"/>
                </a:cubicBezTo>
                <a:lnTo>
                  <a:pt x="4743831" y="279655"/>
                </a:lnTo>
                <a:cubicBezTo>
                  <a:pt x="4743831" y="290576"/>
                  <a:pt x="4744466" y="297435"/>
                  <a:pt x="4745737" y="300356"/>
                </a:cubicBezTo>
                <a:cubicBezTo>
                  <a:pt x="4747133" y="303404"/>
                  <a:pt x="4749419" y="305689"/>
                  <a:pt x="4752721" y="307468"/>
                </a:cubicBezTo>
                <a:cubicBezTo>
                  <a:pt x="4756024" y="309119"/>
                  <a:pt x="4761992" y="310007"/>
                  <a:pt x="4770628" y="310007"/>
                </a:cubicBezTo>
                <a:lnTo>
                  <a:pt x="4770628" y="316485"/>
                </a:lnTo>
                <a:lnTo>
                  <a:pt x="4687443" y="316485"/>
                </a:lnTo>
                <a:lnTo>
                  <a:pt x="4687443" y="310007"/>
                </a:lnTo>
                <a:lnTo>
                  <a:pt x="4691762" y="310007"/>
                </a:lnTo>
                <a:cubicBezTo>
                  <a:pt x="4698112" y="310135"/>
                  <a:pt x="4703573" y="308992"/>
                  <a:pt x="4708017" y="306451"/>
                </a:cubicBezTo>
                <a:cubicBezTo>
                  <a:pt x="4710303" y="305181"/>
                  <a:pt x="4711954" y="303023"/>
                  <a:pt x="4713225" y="300229"/>
                </a:cubicBezTo>
                <a:cubicBezTo>
                  <a:pt x="4714367" y="297435"/>
                  <a:pt x="4715003" y="290195"/>
                  <a:pt x="4715003" y="278638"/>
                </a:cubicBezTo>
                <a:lnTo>
                  <a:pt x="4715003" y="128525"/>
                </a:lnTo>
                <a:cubicBezTo>
                  <a:pt x="4715003" y="118237"/>
                  <a:pt x="4714494" y="111633"/>
                  <a:pt x="4713605" y="108967"/>
                </a:cubicBezTo>
                <a:cubicBezTo>
                  <a:pt x="4712716" y="106173"/>
                  <a:pt x="4711192" y="104013"/>
                  <a:pt x="4709161" y="102617"/>
                </a:cubicBezTo>
                <a:cubicBezTo>
                  <a:pt x="4707128" y="101219"/>
                  <a:pt x="4704462" y="100585"/>
                  <a:pt x="4700905" y="100585"/>
                </a:cubicBezTo>
                <a:cubicBezTo>
                  <a:pt x="4698239" y="100585"/>
                  <a:pt x="4694682" y="101346"/>
                  <a:pt x="4690365" y="102998"/>
                </a:cubicBezTo>
                <a:lnTo>
                  <a:pt x="4688332" y="97410"/>
                </a:lnTo>
                <a:lnTo>
                  <a:pt x="4737228" y="77725"/>
                </a:lnTo>
                <a:lnTo>
                  <a:pt x="4743831" y="77725"/>
                </a:lnTo>
                <a:lnTo>
                  <a:pt x="4743831" y="114808"/>
                </a:lnTo>
                <a:cubicBezTo>
                  <a:pt x="4751960" y="100838"/>
                  <a:pt x="4760215" y="91060"/>
                  <a:pt x="4768469" y="85471"/>
                </a:cubicBezTo>
                <a:cubicBezTo>
                  <a:pt x="4776725" y="79756"/>
                  <a:pt x="4785488" y="76962"/>
                  <a:pt x="4794631" y="76962"/>
                </a:cubicBezTo>
                <a:close/>
                <a:moveTo>
                  <a:pt x="194438" y="3914140"/>
                </a:moveTo>
                <a:moveTo>
                  <a:pt x="3657474" y="76962"/>
                </a:moveTo>
                <a:cubicBezTo>
                  <a:pt x="3671570" y="76962"/>
                  <a:pt x="3683128" y="79375"/>
                  <a:pt x="3692144" y="84075"/>
                </a:cubicBezTo>
                <a:cubicBezTo>
                  <a:pt x="3699003" y="87757"/>
                  <a:pt x="3704082" y="93345"/>
                  <a:pt x="3707257" y="100965"/>
                </a:cubicBezTo>
                <a:cubicBezTo>
                  <a:pt x="3709416" y="105919"/>
                  <a:pt x="3710432" y="116079"/>
                  <a:pt x="3710432" y="131445"/>
                </a:cubicBezTo>
                <a:lnTo>
                  <a:pt x="3710432" y="185420"/>
                </a:lnTo>
                <a:cubicBezTo>
                  <a:pt x="3710432" y="200533"/>
                  <a:pt x="3710687" y="209805"/>
                  <a:pt x="3711321" y="213233"/>
                </a:cubicBezTo>
                <a:cubicBezTo>
                  <a:pt x="3711829" y="216662"/>
                  <a:pt x="3712845" y="218949"/>
                  <a:pt x="3714116" y="220092"/>
                </a:cubicBezTo>
                <a:cubicBezTo>
                  <a:pt x="3715513" y="221235"/>
                  <a:pt x="3717037" y="221743"/>
                  <a:pt x="3718688" y="221743"/>
                </a:cubicBezTo>
                <a:cubicBezTo>
                  <a:pt x="3720592" y="221743"/>
                  <a:pt x="3722243" y="221362"/>
                  <a:pt x="3723514" y="220600"/>
                </a:cubicBezTo>
                <a:cubicBezTo>
                  <a:pt x="3726053" y="219075"/>
                  <a:pt x="3730626" y="214885"/>
                  <a:pt x="3737611" y="207900"/>
                </a:cubicBezTo>
                <a:lnTo>
                  <a:pt x="3737611" y="217679"/>
                </a:lnTo>
                <a:cubicBezTo>
                  <a:pt x="3724656" y="234950"/>
                  <a:pt x="3712338" y="243587"/>
                  <a:pt x="3700527" y="243587"/>
                </a:cubicBezTo>
                <a:cubicBezTo>
                  <a:pt x="3694812" y="243587"/>
                  <a:pt x="3690366" y="241681"/>
                  <a:pt x="3686938" y="237744"/>
                </a:cubicBezTo>
                <a:cubicBezTo>
                  <a:pt x="3683636" y="233807"/>
                  <a:pt x="3681857" y="227076"/>
                  <a:pt x="3681730" y="217679"/>
                </a:cubicBezTo>
                <a:cubicBezTo>
                  <a:pt x="3665475" y="230251"/>
                  <a:pt x="3655315" y="237490"/>
                  <a:pt x="3651124" y="239523"/>
                </a:cubicBezTo>
                <a:cubicBezTo>
                  <a:pt x="3644901" y="242317"/>
                  <a:pt x="3638169" y="243840"/>
                  <a:pt x="3631185" y="243840"/>
                </a:cubicBezTo>
                <a:cubicBezTo>
                  <a:pt x="3620136" y="243840"/>
                  <a:pt x="3611118" y="240031"/>
                  <a:pt x="3604006" y="232537"/>
                </a:cubicBezTo>
                <a:cubicBezTo>
                  <a:pt x="3596894" y="225044"/>
                  <a:pt x="3593339" y="215138"/>
                  <a:pt x="3593339" y="202819"/>
                </a:cubicBezTo>
                <a:cubicBezTo>
                  <a:pt x="3593339" y="195200"/>
                  <a:pt x="3595116" y="188469"/>
                  <a:pt x="3598545" y="182754"/>
                </a:cubicBezTo>
                <a:cubicBezTo>
                  <a:pt x="3603244" y="174880"/>
                  <a:pt x="3611500" y="167513"/>
                  <a:pt x="3623311" y="160529"/>
                </a:cubicBezTo>
                <a:cubicBezTo>
                  <a:pt x="3634994" y="153670"/>
                  <a:pt x="3654553" y="145162"/>
                  <a:pt x="3681730" y="135256"/>
                </a:cubicBezTo>
                <a:lnTo>
                  <a:pt x="3681730" y="129032"/>
                </a:lnTo>
                <a:cubicBezTo>
                  <a:pt x="3681730" y="113157"/>
                  <a:pt x="3679317" y="102362"/>
                  <a:pt x="3674238" y="96394"/>
                </a:cubicBezTo>
                <a:cubicBezTo>
                  <a:pt x="3669157" y="90551"/>
                  <a:pt x="3661918" y="87631"/>
                  <a:pt x="3652266" y="87631"/>
                </a:cubicBezTo>
                <a:cubicBezTo>
                  <a:pt x="3645028" y="87631"/>
                  <a:pt x="3639313" y="89536"/>
                  <a:pt x="3634994" y="93473"/>
                </a:cubicBezTo>
                <a:cubicBezTo>
                  <a:pt x="3630550" y="97410"/>
                  <a:pt x="3628391" y="101855"/>
                  <a:pt x="3628391" y="107062"/>
                </a:cubicBezTo>
                <a:lnTo>
                  <a:pt x="3628771" y="117094"/>
                </a:lnTo>
                <a:cubicBezTo>
                  <a:pt x="3628771" y="122429"/>
                  <a:pt x="3627375" y="126493"/>
                  <a:pt x="3624707" y="129413"/>
                </a:cubicBezTo>
                <a:cubicBezTo>
                  <a:pt x="3621914" y="132207"/>
                  <a:pt x="3618357" y="133731"/>
                  <a:pt x="3614040" y="133731"/>
                </a:cubicBezTo>
                <a:cubicBezTo>
                  <a:pt x="3609721" y="133731"/>
                  <a:pt x="3606166" y="132207"/>
                  <a:pt x="3603499" y="129160"/>
                </a:cubicBezTo>
                <a:cubicBezTo>
                  <a:pt x="3600831" y="126238"/>
                  <a:pt x="3599435" y="122048"/>
                  <a:pt x="3599435" y="116840"/>
                </a:cubicBezTo>
                <a:cubicBezTo>
                  <a:pt x="3599435" y="106935"/>
                  <a:pt x="3604515" y="97790"/>
                  <a:pt x="3614675" y="89536"/>
                </a:cubicBezTo>
                <a:cubicBezTo>
                  <a:pt x="3624835" y="81154"/>
                  <a:pt x="3639186" y="76962"/>
                  <a:pt x="3657474" y="76962"/>
                </a:cubicBezTo>
                <a:close/>
                <a:moveTo>
                  <a:pt x="194438" y="3914140"/>
                </a:moveTo>
                <a:moveTo>
                  <a:pt x="2442719" y="76962"/>
                </a:moveTo>
                <a:cubicBezTo>
                  <a:pt x="2466721" y="76962"/>
                  <a:pt x="2486025" y="86106"/>
                  <a:pt x="2500631" y="104394"/>
                </a:cubicBezTo>
                <a:cubicBezTo>
                  <a:pt x="2512950" y="120015"/>
                  <a:pt x="2519173" y="137923"/>
                  <a:pt x="2519173" y="158115"/>
                </a:cubicBezTo>
                <a:cubicBezTo>
                  <a:pt x="2519173" y="172339"/>
                  <a:pt x="2515744" y="186818"/>
                  <a:pt x="2508886" y="201295"/>
                </a:cubicBezTo>
                <a:cubicBezTo>
                  <a:pt x="2502027" y="215900"/>
                  <a:pt x="2492630" y="226823"/>
                  <a:pt x="2480692" y="234315"/>
                </a:cubicBezTo>
                <a:cubicBezTo>
                  <a:pt x="2468754" y="241681"/>
                  <a:pt x="2455419" y="245364"/>
                  <a:pt x="2440813" y="245364"/>
                </a:cubicBezTo>
                <a:cubicBezTo>
                  <a:pt x="2416811" y="245364"/>
                  <a:pt x="2397761" y="235839"/>
                  <a:pt x="2383663" y="216789"/>
                </a:cubicBezTo>
                <a:cubicBezTo>
                  <a:pt x="2371852" y="200661"/>
                  <a:pt x="2365883" y="182626"/>
                  <a:pt x="2365883" y="162687"/>
                </a:cubicBezTo>
                <a:cubicBezTo>
                  <a:pt x="2365883" y="148082"/>
                  <a:pt x="2369439" y="133605"/>
                  <a:pt x="2376679" y="119254"/>
                </a:cubicBezTo>
                <a:cubicBezTo>
                  <a:pt x="2383918" y="104775"/>
                  <a:pt x="2393443" y="94235"/>
                  <a:pt x="2405254" y="87376"/>
                </a:cubicBezTo>
                <a:cubicBezTo>
                  <a:pt x="2416938" y="80392"/>
                  <a:pt x="2429511" y="76962"/>
                  <a:pt x="2442719" y="76962"/>
                </a:cubicBezTo>
                <a:close/>
                <a:moveTo>
                  <a:pt x="194438" y="3914140"/>
                </a:moveTo>
                <a:moveTo>
                  <a:pt x="592582" y="76962"/>
                </a:moveTo>
                <a:cubicBezTo>
                  <a:pt x="616586" y="76962"/>
                  <a:pt x="635889" y="86106"/>
                  <a:pt x="650494" y="104394"/>
                </a:cubicBezTo>
                <a:cubicBezTo>
                  <a:pt x="662813" y="120015"/>
                  <a:pt x="669037" y="137923"/>
                  <a:pt x="669037" y="158115"/>
                </a:cubicBezTo>
                <a:cubicBezTo>
                  <a:pt x="669037" y="172339"/>
                  <a:pt x="665607" y="186818"/>
                  <a:pt x="658750" y="201295"/>
                </a:cubicBezTo>
                <a:cubicBezTo>
                  <a:pt x="651892" y="215900"/>
                  <a:pt x="642494" y="226823"/>
                  <a:pt x="630556" y="234315"/>
                </a:cubicBezTo>
                <a:cubicBezTo>
                  <a:pt x="618618" y="241681"/>
                  <a:pt x="605282" y="245364"/>
                  <a:pt x="590677" y="245364"/>
                </a:cubicBezTo>
                <a:cubicBezTo>
                  <a:pt x="566675" y="245364"/>
                  <a:pt x="547625" y="235839"/>
                  <a:pt x="533527" y="216789"/>
                </a:cubicBezTo>
                <a:cubicBezTo>
                  <a:pt x="521717" y="200661"/>
                  <a:pt x="515748" y="182626"/>
                  <a:pt x="515748" y="162687"/>
                </a:cubicBezTo>
                <a:cubicBezTo>
                  <a:pt x="515748" y="148082"/>
                  <a:pt x="519304" y="133605"/>
                  <a:pt x="526543" y="119254"/>
                </a:cubicBezTo>
                <a:cubicBezTo>
                  <a:pt x="533781" y="104775"/>
                  <a:pt x="543306" y="94235"/>
                  <a:pt x="555118" y="87376"/>
                </a:cubicBezTo>
                <a:cubicBezTo>
                  <a:pt x="566801" y="80392"/>
                  <a:pt x="579375" y="76962"/>
                  <a:pt x="592582" y="76962"/>
                </a:cubicBezTo>
                <a:close/>
                <a:moveTo>
                  <a:pt x="194438" y="3914140"/>
                </a:moveTo>
                <a:moveTo>
                  <a:pt x="4165601" y="76836"/>
                </a:moveTo>
                <a:cubicBezTo>
                  <a:pt x="4183380" y="76836"/>
                  <a:pt x="4197986" y="82677"/>
                  <a:pt x="4209416" y="94488"/>
                </a:cubicBezTo>
                <a:cubicBezTo>
                  <a:pt x="4220845" y="106173"/>
                  <a:pt x="4226561" y="121794"/>
                  <a:pt x="4226561" y="141479"/>
                </a:cubicBezTo>
                <a:lnTo>
                  <a:pt x="4116832" y="141479"/>
                </a:lnTo>
                <a:cubicBezTo>
                  <a:pt x="4116705" y="165100"/>
                  <a:pt x="4122420" y="183515"/>
                  <a:pt x="4133978" y="196977"/>
                </a:cubicBezTo>
                <a:cubicBezTo>
                  <a:pt x="4145535" y="210439"/>
                  <a:pt x="4159124" y="217044"/>
                  <a:pt x="4174744" y="217044"/>
                </a:cubicBezTo>
                <a:cubicBezTo>
                  <a:pt x="4185158" y="217044"/>
                  <a:pt x="4194176" y="214250"/>
                  <a:pt x="4201923" y="208535"/>
                </a:cubicBezTo>
                <a:cubicBezTo>
                  <a:pt x="4209542" y="202819"/>
                  <a:pt x="4216019" y="193040"/>
                  <a:pt x="4221227" y="179070"/>
                </a:cubicBezTo>
                <a:lnTo>
                  <a:pt x="4226561" y="182626"/>
                </a:lnTo>
                <a:cubicBezTo>
                  <a:pt x="4224148" y="198375"/>
                  <a:pt x="4217163" y="212852"/>
                  <a:pt x="4205478" y="225806"/>
                </a:cubicBezTo>
                <a:cubicBezTo>
                  <a:pt x="4193794" y="238887"/>
                  <a:pt x="4179190" y="245364"/>
                  <a:pt x="4161537" y="245364"/>
                </a:cubicBezTo>
                <a:cubicBezTo>
                  <a:pt x="4142487" y="245364"/>
                  <a:pt x="4126230" y="237871"/>
                  <a:pt x="4112641" y="223139"/>
                </a:cubicBezTo>
                <a:cubicBezTo>
                  <a:pt x="4099053" y="208281"/>
                  <a:pt x="4092194" y="188214"/>
                  <a:pt x="4092194" y="163195"/>
                </a:cubicBezTo>
                <a:cubicBezTo>
                  <a:pt x="4092194" y="136018"/>
                  <a:pt x="4099179" y="114808"/>
                  <a:pt x="4113150" y="99569"/>
                </a:cubicBezTo>
                <a:cubicBezTo>
                  <a:pt x="4126992" y="84456"/>
                  <a:pt x="4144518" y="76836"/>
                  <a:pt x="4165601" y="76836"/>
                </a:cubicBezTo>
                <a:close/>
                <a:moveTo>
                  <a:pt x="194564" y="3914140"/>
                </a:moveTo>
                <a:moveTo>
                  <a:pt x="2623313" y="76836"/>
                </a:moveTo>
                <a:cubicBezTo>
                  <a:pt x="2641093" y="76836"/>
                  <a:pt x="2655698" y="82677"/>
                  <a:pt x="2667127" y="94488"/>
                </a:cubicBezTo>
                <a:cubicBezTo>
                  <a:pt x="2678557" y="106173"/>
                  <a:pt x="2684273" y="121794"/>
                  <a:pt x="2684273" y="141479"/>
                </a:cubicBezTo>
                <a:lnTo>
                  <a:pt x="2574544" y="141479"/>
                </a:lnTo>
                <a:cubicBezTo>
                  <a:pt x="2574418" y="165100"/>
                  <a:pt x="2580132" y="183515"/>
                  <a:pt x="2591689" y="196977"/>
                </a:cubicBezTo>
                <a:cubicBezTo>
                  <a:pt x="2603246" y="210439"/>
                  <a:pt x="2616836" y="217044"/>
                  <a:pt x="2632456" y="217044"/>
                </a:cubicBezTo>
                <a:cubicBezTo>
                  <a:pt x="2642870" y="217044"/>
                  <a:pt x="2651888" y="214250"/>
                  <a:pt x="2659635" y="208535"/>
                </a:cubicBezTo>
                <a:cubicBezTo>
                  <a:pt x="2667255" y="202819"/>
                  <a:pt x="2673731" y="193040"/>
                  <a:pt x="2678938" y="179070"/>
                </a:cubicBezTo>
                <a:lnTo>
                  <a:pt x="2684273" y="182626"/>
                </a:lnTo>
                <a:cubicBezTo>
                  <a:pt x="2681860" y="198375"/>
                  <a:pt x="2674875" y="212852"/>
                  <a:pt x="2663190" y="225806"/>
                </a:cubicBezTo>
                <a:cubicBezTo>
                  <a:pt x="2651506" y="238887"/>
                  <a:pt x="2636901" y="245364"/>
                  <a:pt x="2619249" y="245364"/>
                </a:cubicBezTo>
                <a:cubicBezTo>
                  <a:pt x="2600199" y="245364"/>
                  <a:pt x="2583943" y="237871"/>
                  <a:pt x="2570354" y="223139"/>
                </a:cubicBezTo>
                <a:cubicBezTo>
                  <a:pt x="2556764" y="208281"/>
                  <a:pt x="2549906" y="188214"/>
                  <a:pt x="2549906" y="163195"/>
                </a:cubicBezTo>
                <a:cubicBezTo>
                  <a:pt x="2549906" y="136018"/>
                  <a:pt x="2556892" y="114808"/>
                  <a:pt x="2570862" y="99569"/>
                </a:cubicBezTo>
                <a:cubicBezTo>
                  <a:pt x="2584705" y="84456"/>
                  <a:pt x="2602231" y="76836"/>
                  <a:pt x="2623313" y="76836"/>
                </a:cubicBezTo>
                <a:close/>
                <a:moveTo>
                  <a:pt x="194564" y="3914140"/>
                </a:moveTo>
                <a:moveTo>
                  <a:pt x="1803400" y="76836"/>
                </a:moveTo>
                <a:cubicBezTo>
                  <a:pt x="1821181" y="76836"/>
                  <a:pt x="1835786" y="82677"/>
                  <a:pt x="1847215" y="94488"/>
                </a:cubicBezTo>
                <a:cubicBezTo>
                  <a:pt x="1858645" y="106173"/>
                  <a:pt x="1864361" y="121794"/>
                  <a:pt x="1864361" y="141479"/>
                </a:cubicBezTo>
                <a:lnTo>
                  <a:pt x="1754632" y="141479"/>
                </a:lnTo>
                <a:cubicBezTo>
                  <a:pt x="1754506" y="165100"/>
                  <a:pt x="1760220" y="183515"/>
                  <a:pt x="1771777" y="196977"/>
                </a:cubicBezTo>
                <a:cubicBezTo>
                  <a:pt x="1783335" y="210439"/>
                  <a:pt x="1796924" y="217044"/>
                  <a:pt x="1812544" y="217044"/>
                </a:cubicBezTo>
                <a:cubicBezTo>
                  <a:pt x="1822958" y="217044"/>
                  <a:pt x="1831975" y="214250"/>
                  <a:pt x="1839723" y="208535"/>
                </a:cubicBezTo>
                <a:cubicBezTo>
                  <a:pt x="1847343" y="202819"/>
                  <a:pt x="1853819" y="193040"/>
                  <a:pt x="1859026" y="179070"/>
                </a:cubicBezTo>
                <a:lnTo>
                  <a:pt x="1864361" y="182626"/>
                </a:lnTo>
                <a:cubicBezTo>
                  <a:pt x="1861948" y="198375"/>
                  <a:pt x="1854963" y="212852"/>
                  <a:pt x="1843279" y="225806"/>
                </a:cubicBezTo>
                <a:cubicBezTo>
                  <a:pt x="1831594" y="238887"/>
                  <a:pt x="1816989" y="245364"/>
                  <a:pt x="1799337" y="245364"/>
                </a:cubicBezTo>
                <a:cubicBezTo>
                  <a:pt x="1780287" y="245364"/>
                  <a:pt x="1764031" y="237871"/>
                  <a:pt x="1750442" y="223139"/>
                </a:cubicBezTo>
                <a:cubicBezTo>
                  <a:pt x="1736852" y="208281"/>
                  <a:pt x="1729994" y="188214"/>
                  <a:pt x="1729994" y="163195"/>
                </a:cubicBezTo>
                <a:cubicBezTo>
                  <a:pt x="1729994" y="136018"/>
                  <a:pt x="1736980" y="114808"/>
                  <a:pt x="1750950" y="99569"/>
                </a:cubicBezTo>
                <a:cubicBezTo>
                  <a:pt x="1764793" y="84456"/>
                  <a:pt x="1782319" y="76836"/>
                  <a:pt x="1803400" y="76836"/>
                </a:cubicBezTo>
                <a:close/>
                <a:moveTo>
                  <a:pt x="194564" y="3914140"/>
                </a:moveTo>
                <a:moveTo>
                  <a:pt x="1265429" y="76836"/>
                </a:moveTo>
                <a:cubicBezTo>
                  <a:pt x="1283208" y="76836"/>
                  <a:pt x="1297813" y="82677"/>
                  <a:pt x="1309244" y="94488"/>
                </a:cubicBezTo>
                <a:cubicBezTo>
                  <a:pt x="1320674" y="106173"/>
                  <a:pt x="1326388" y="121794"/>
                  <a:pt x="1326388" y="141479"/>
                </a:cubicBezTo>
                <a:lnTo>
                  <a:pt x="1216661" y="141479"/>
                </a:lnTo>
                <a:cubicBezTo>
                  <a:pt x="1216533" y="165100"/>
                  <a:pt x="1222249" y="183515"/>
                  <a:pt x="1233806" y="196977"/>
                </a:cubicBezTo>
                <a:cubicBezTo>
                  <a:pt x="1245363" y="210439"/>
                  <a:pt x="1258951" y="217044"/>
                  <a:pt x="1274573" y="217044"/>
                </a:cubicBezTo>
                <a:cubicBezTo>
                  <a:pt x="1284987" y="217044"/>
                  <a:pt x="1294004" y="214250"/>
                  <a:pt x="1301750" y="208535"/>
                </a:cubicBezTo>
                <a:cubicBezTo>
                  <a:pt x="1309370" y="202819"/>
                  <a:pt x="1315848" y="193040"/>
                  <a:pt x="1321055" y="179070"/>
                </a:cubicBezTo>
                <a:lnTo>
                  <a:pt x="1326388" y="182626"/>
                </a:lnTo>
                <a:cubicBezTo>
                  <a:pt x="1323975" y="198375"/>
                  <a:pt x="1316990" y="212852"/>
                  <a:pt x="1305306" y="225806"/>
                </a:cubicBezTo>
                <a:cubicBezTo>
                  <a:pt x="1293623" y="238887"/>
                  <a:pt x="1279018" y="245364"/>
                  <a:pt x="1261364" y="245364"/>
                </a:cubicBezTo>
                <a:cubicBezTo>
                  <a:pt x="1242314" y="245364"/>
                  <a:pt x="1226058" y="237871"/>
                  <a:pt x="1212469" y="223139"/>
                </a:cubicBezTo>
                <a:cubicBezTo>
                  <a:pt x="1198881" y="208281"/>
                  <a:pt x="1192023" y="188214"/>
                  <a:pt x="1192023" y="163195"/>
                </a:cubicBezTo>
                <a:cubicBezTo>
                  <a:pt x="1192023" y="136018"/>
                  <a:pt x="1199007" y="114808"/>
                  <a:pt x="1212977" y="99569"/>
                </a:cubicBezTo>
                <a:cubicBezTo>
                  <a:pt x="1226820" y="84456"/>
                  <a:pt x="1244346" y="76836"/>
                  <a:pt x="1265429" y="76836"/>
                </a:cubicBezTo>
                <a:close/>
                <a:moveTo>
                  <a:pt x="194564" y="3914140"/>
                </a:moveTo>
                <a:moveTo>
                  <a:pt x="119635" y="0"/>
                </a:moveTo>
                <a:cubicBezTo>
                  <a:pt x="136525" y="0"/>
                  <a:pt x="153289" y="4192"/>
                  <a:pt x="169800" y="12446"/>
                </a:cubicBezTo>
                <a:cubicBezTo>
                  <a:pt x="174752" y="14987"/>
                  <a:pt x="178181" y="16256"/>
                  <a:pt x="180213" y="16256"/>
                </a:cubicBezTo>
                <a:cubicBezTo>
                  <a:pt x="183388" y="16256"/>
                  <a:pt x="186056" y="15240"/>
                  <a:pt x="188469" y="13081"/>
                </a:cubicBezTo>
                <a:cubicBezTo>
                  <a:pt x="191389" y="9906"/>
                  <a:pt x="193549" y="5588"/>
                  <a:pt x="194819" y="0"/>
                </a:cubicBezTo>
                <a:lnTo>
                  <a:pt x="200914" y="0"/>
                </a:lnTo>
                <a:lnTo>
                  <a:pt x="206249" y="80011"/>
                </a:lnTo>
                <a:lnTo>
                  <a:pt x="200914" y="80011"/>
                </a:lnTo>
                <a:cubicBezTo>
                  <a:pt x="193675" y="56007"/>
                  <a:pt x="183515" y="38862"/>
                  <a:pt x="170181" y="28321"/>
                </a:cubicBezTo>
                <a:cubicBezTo>
                  <a:pt x="156973" y="17781"/>
                  <a:pt x="140970" y="12446"/>
                  <a:pt x="122301" y="12446"/>
                </a:cubicBezTo>
                <a:cubicBezTo>
                  <a:pt x="106807" y="12446"/>
                  <a:pt x="92711" y="16511"/>
                  <a:pt x="80011" y="24385"/>
                </a:cubicBezTo>
                <a:cubicBezTo>
                  <a:pt x="67438" y="32258"/>
                  <a:pt x="57531" y="44958"/>
                  <a:pt x="50293" y="62231"/>
                </a:cubicBezTo>
                <a:cubicBezTo>
                  <a:pt x="43054" y="79630"/>
                  <a:pt x="39498" y="101219"/>
                  <a:pt x="39498" y="127000"/>
                </a:cubicBezTo>
                <a:cubicBezTo>
                  <a:pt x="39498" y="148210"/>
                  <a:pt x="42926" y="166625"/>
                  <a:pt x="49657" y="182245"/>
                </a:cubicBezTo>
                <a:cubicBezTo>
                  <a:pt x="56515" y="197867"/>
                  <a:pt x="66802" y="209805"/>
                  <a:pt x="80519" y="218187"/>
                </a:cubicBezTo>
                <a:cubicBezTo>
                  <a:pt x="94235" y="226442"/>
                  <a:pt x="109856" y="230632"/>
                  <a:pt x="127381" y="230632"/>
                </a:cubicBezTo>
                <a:cubicBezTo>
                  <a:pt x="142621" y="230632"/>
                  <a:pt x="156083" y="227331"/>
                  <a:pt x="167768" y="220854"/>
                </a:cubicBezTo>
                <a:cubicBezTo>
                  <a:pt x="179451" y="214250"/>
                  <a:pt x="192279" y="201295"/>
                  <a:pt x="206249" y="181864"/>
                </a:cubicBezTo>
                <a:lnTo>
                  <a:pt x="211710" y="185420"/>
                </a:lnTo>
                <a:cubicBezTo>
                  <a:pt x="199899" y="206249"/>
                  <a:pt x="186056" y="221615"/>
                  <a:pt x="170435" y="231268"/>
                </a:cubicBezTo>
                <a:cubicBezTo>
                  <a:pt x="154687" y="241046"/>
                  <a:pt x="136018" y="245873"/>
                  <a:pt x="114427" y="245873"/>
                </a:cubicBezTo>
                <a:cubicBezTo>
                  <a:pt x="75438" y="245873"/>
                  <a:pt x="45213" y="231394"/>
                  <a:pt x="23876" y="202565"/>
                </a:cubicBezTo>
                <a:cubicBezTo>
                  <a:pt x="7875" y="180975"/>
                  <a:pt x="0" y="155702"/>
                  <a:pt x="0" y="126619"/>
                </a:cubicBezTo>
                <a:cubicBezTo>
                  <a:pt x="0" y="103125"/>
                  <a:pt x="5207" y="81535"/>
                  <a:pt x="15749" y="61976"/>
                </a:cubicBezTo>
                <a:cubicBezTo>
                  <a:pt x="26289" y="42292"/>
                  <a:pt x="40768" y="27051"/>
                  <a:pt x="59182" y="16256"/>
                </a:cubicBezTo>
                <a:cubicBezTo>
                  <a:pt x="77598" y="5462"/>
                  <a:pt x="97790" y="0"/>
                  <a:pt x="119635" y="0"/>
                </a:cubicBezTo>
                <a:close/>
                <a:moveTo>
                  <a:pt x="271400" y="3914140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2" name="Picture 162"/>
          <p:cNvPicPr>
            <a:picLocks noChangeAspect="0" noChangeArrowheads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781795" y="2925065"/>
            <a:ext cx="2988945" cy="347979"/>
          </a:xfrm>
          <a:prstGeom prst="rect">
            <a:avLst/>
          </a:prstGeom>
          <a:noFill/>
          <a:extLst/>
        </p:spPr>
      </p:pic>
      <p:sp>
        <p:nvSpPr>
          <p:cNvPr id="163" name="Freeform 163"/>
          <p:cNvSpPr/>
          <p:nvPr/>
        </p:nvSpPr>
        <p:spPr>
          <a:xfrm rot="0" flipH="0" flipV="0">
            <a:off x="8794495" y="2937765"/>
            <a:ext cx="2963546" cy="322580"/>
          </a:xfrm>
          <a:custGeom>
            <a:pathLst>
              <a:path w="2963546" h="322580">
                <a:moveTo>
                  <a:pt x="2934209" y="211963"/>
                </a:moveTo>
                <a:cubicBezTo>
                  <a:pt x="2941828" y="211963"/>
                  <a:pt x="2948560" y="215264"/>
                  <a:pt x="2954528" y="221869"/>
                </a:cubicBezTo>
                <a:cubicBezTo>
                  <a:pt x="2960498" y="228600"/>
                  <a:pt x="2963546" y="237363"/>
                  <a:pt x="2963546" y="248284"/>
                </a:cubicBezTo>
                <a:cubicBezTo>
                  <a:pt x="2963546" y="260222"/>
                  <a:pt x="2959355" y="271271"/>
                  <a:pt x="2951099" y="281558"/>
                </a:cubicBezTo>
                <a:cubicBezTo>
                  <a:pt x="2942845" y="291719"/>
                  <a:pt x="2929763" y="299846"/>
                  <a:pt x="2911857" y="305689"/>
                </a:cubicBezTo>
                <a:lnTo>
                  <a:pt x="2911857" y="298069"/>
                </a:lnTo>
                <a:cubicBezTo>
                  <a:pt x="2923668" y="294132"/>
                  <a:pt x="2932938" y="288035"/>
                  <a:pt x="2939415" y="279781"/>
                </a:cubicBezTo>
                <a:cubicBezTo>
                  <a:pt x="2946020" y="271526"/>
                  <a:pt x="2949322" y="262763"/>
                  <a:pt x="2949322" y="253491"/>
                </a:cubicBezTo>
                <a:cubicBezTo>
                  <a:pt x="2949322" y="251332"/>
                  <a:pt x="2948686" y="249555"/>
                  <a:pt x="2947671" y="248031"/>
                </a:cubicBezTo>
                <a:cubicBezTo>
                  <a:pt x="2946909" y="246888"/>
                  <a:pt x="2946147" y="246380"/>
                  <a:pt x="2945258" y="246380"/>
                </a:cubicBezTo>
                <a:cubicBezTo>
                  <a:pt x="2943987" y="246380"/>
                  <a:pt x="2941194" y="247522"/>
                  <a:pt x="2937002" y="249935"/>
                </a:cubicBezTo>
                <a:cubicBezTo>
                  <a:pt x="2934844" y="250951"/>
                  <a:pt x="2932685" y="251459"/>
                  <a:pt x="2930398" y="251459"/>
                </a:cubicBezTo>
                <a:cubicBezTo>
                  <a:pt x="2924684" y="251459"/>
                  <a:pt x="2920238" y="249808"/>
                  <a:pt x="2916810" y="246380"/>
                </a:cubicBezTo>
                <a:cubicBezTo>
                  <a:pt x="2913508" y="243077"/>
                  <a:pt x="2911857" y="238506"/>
                  <a:pt x="2911857" y="232537"/>
                </a:cubicBezTo>
                <a:cubicBezTo>
                  <a:pt x="2911857" y="226949"/>
                  <a:pt x="2914015" y="221995"/>
                  <a:pt x="2918334" y="217932"/>
                </a:cubicBezTo>
                <a:cubicBezTo>
                  <a:pt x="2922651" y="213995"/>
                  <a:pt x="2927986" y="211963"/>
                  <a:pt x="2934209" y="211963"/>
                </a:cubicBezTo>
                <a:close/>
                <a:moveTo>
                  <a:pt x="-5086223" y="3920235"/>
                </a:moveTo>
                <a:moveTo>
                  <a:pt x="1050036" y="170180"/>
                </a:moveTo>
                <a:cubicBezTo>
                  <a:pt x="1046226" y="170180"/>
                  <a:pt x="1042162" y="170307"/>
                  <a:pt x="1037718" y="170433"/>
                </a:cubicBezTo>
                <a:lnTo>
                  <a:pt x="1037718" y="232537"/>
                </a:lnTo>
                <a:cubicBezTo>
                  <a:pt x="1043560" y="234441"/>
                  <a:pt x="1050418" y="235331"/>
                  <a:pt x="1058419" y="235331"/>
                </a:cubicBezTo>
                <a:cubicBezTo>
                  <a:pt x="1072135" y="235331"/>
                  <a:pt x="1082422" y="232282"/>
                  <a:pt x="1089025" y="226314"/>
                </a:cubicBezTo>
                <a:cubicBezTo>
                  <a:pt x="1095757" y="220345"/>
                  <a:pt x="1099186" y="212597"/>
                  <a:pt x="1099186" y="203072"/>
                </a:cubicBezTo>
                <a:cubicBezTo>
                  <a:pt x="1099186" y="192405"/>
                  <a:pt x="1094868" y="184276"/>
                  <a:pt x="1086105" y="178689"/>
                </a:cubicBezTo>
                <a:cubicBezTo>
                  <a:pt x="1077469" y="172974"/>
                  <a:pt x="1065403" y="170180"/>
                  <a:pt x="1050036" y="170180"/>
                </a:cubicBezTo>
                <a:close/>
                <a:moveTo>
                  <a:pt x="-5044440" y="3920235"/>
                </a:moveTo>
                <a:moveTo>
                  <a:pt x="1037718" y="99059"/>
                </a:moveTo>
                <a:lnTo>
                  <a:pt x="1037718" y="158750"/>
                </a:lnTo>
                <a:cubicBezTo>
                  <a:pt x="1042798" y="158750"/>
                  <a:pt x="1045973" y="158876"/>
                  <a:pt x="1046988" y="158876"/>
                </a:cubicBezTo>
                <a:cubicBezTo>
                  <a:pt x="1062736" y="158876"/>
                  <a:pt x="1074294" y="155828"/>
                  <a:pt x="1081278" y="149732"/>
                </a:cubicBezTo>
                <a:cubicBezTo>
                  <a:pt x="1088390" y="143637"/>
                  <a:pt x="1091820" y="136270"/>
                  <a:pt x="1091820" y="127634"/>
                </a:cubicBezTo>
                <a:cubicBezTo>
                  <a:pt x="1091820" y="117601"/>
                  <a:pt x="1088263" y="110363"/>
                  <a:pt x="1081151" y="105790"/>
                </a:cubicBezTo>
                <a:cubicBezTo>
                  <a:pt x="1073912" y="101345"/>
                  <a:pt x="1062483" y="99059"/>
                  <a:pt x="1046735" y="99059"/>
                </a:cubicBezTo>
                <a:close/>
                <a:moveTo>
                  <a:pt x="-4973319" y="3920235"/>
                </a:moveTo>
                <a:moveTo>
                  <a:pt x="1537462" y="94360"/>
                </a:moveTo>
                <a:cubicBezTo>
                  <a:pt x="1531366" y="94360"/>
                  <a:pt x="1525144" y="96139"/>
                  <a:pt x="1519048" y="99821"/>
                </a:cubicBezTo>
                <a:cubicBezTo>
                  <a:pt x="1512824" y="103505"/>
                  <a:pt x="1507872" y="109855"/>
                  <a:pt x="1504061" y="118999"/>
                </a:cubicBezTo>
                <a:cubicBezTo>
                  <a:pt x="1500251" y="128143"/>
                  <a:pt x="1498347" y="139826"/>
                  <a:pt x="1498347" y="154177"/>
                </a:cubicBezTo>
                <a:cubicBezTo>
                  <a:pt x="1498347" y="177291"/>
                  <a:pt x="1502919" y="197231"/>
                  <a:pt x="1512062" y="213995"/>
                </a:cubicBezTo>
                <a:cubicBezTo>
                  <a:pt x="1521334" y="230758"/>
                  <a:pt x="1533398" y="239140"/>
                  <a:pt x="1548385" y="239140"/>
                </a:cubicBezTo>
                <a:cubicBezTo>
                  <a:pt x="1559687" y="239140"/>
                  <a:pt x="1568832" y="234569"/>
                  <a:pt x="1576198" y="225297"/>
                </a:cubicBezTo>
                <a:cubicBezTo>
                  <a:pt x="1583436" y="216026"/>
                  <a:pt x="1587120" y="200151"/>
                  <a:pt x="1587120" y="177545"/>
                </a:cubicBezTo>
                <a:cubicBezTo>
                  <a:pt x="1587120" y="149351"/>
                  <a:pt x="1581023" y="127253"/>
                  <a:pt x="1568832" y="110997"/>
                </a:cubicBezTo>
                <a:cubicBezTo>
                  <a:pt x="1560703" y="99949"/>
                  <a:pt x="1550162" y="94360"/>
                  <a:pt x="1537462" y="94360"/>
                </a:cubicBezTo>
                <a:close/>
                <a:moveTo>
                  <a:pt x="-4968620" y="3920235"/>
                </a:moveTo>
                <a:moveTo>
                  <a:pt x="882143" y="94360"/>
                </a:moveTo>
                <a:cubicBezTo>
                  <a:pt x="876047" y="94360"/>
                  <a:pt x="869823" y="96139"/>
                  <a:pt x="863727" y="99821"/>
                </a:cubicBezTo>
                <a:cubicBezTo>
                  <a:pt x="857505" y="103505"/>
                  <a:pt x="852551" y="109855"/>
                  <a:pt x="848741" y="118999"/>
                </a:cubicBezTo>
                <a:cubicBezTo>
                  <a:pt x="844932" y="128143"/>
                  <a:pt x="843026" y="139826"/>
                  <a:pt x="843026" y="154177"/>
                </a:cubicBezTo>
                <a:cubicBezTo>
                  <a:pt x="843026" y="177291"/>
                  <a:pt x="847598" y="197231"/>
                  <a:pt x="856743" y="213995"/>
                </a:cubicBezTo>
                <a:cubicBezTo>
                  <a:pt x="866013" y="230758"/>
                  <a:pt x="878078" y="239140"/>
                  <a:pt x="893064" y="239140"/>
                </a:cubicBezTo>
                <a:cubicBezTo>
                  <a:pt x="904368" y="239140"/>
                  <a:pt x="913511" y="234569"/>
                  <a:pt x="920877" y="225297"/>
                </a:cubicBezTo>
                <a:cubicBezTo>
                  <a:pt x="928116" y="216026"/>
                  <a:pt x="931799" y="200151"/>
                  <a:pt x="931799" y="177545"/>
                </a:cubicBezTo>
                <a:cubicBezTo>
                  <a:pt x="931799" y="149351"/>
                  <a:pt x="925703" y="127253"/>
                  <a:pt x="913511" y="110997"/>
                </a:cubicBezTo>
                <a:cubicBezTo>
                  <a:pt x="905384" y="99949"/>
                  <a:pt x="894843" y="94360"/>
                  <a:pt x="882143" y="94360"/>
                </a:cubicBezTo>
                <a:close/>
                <a:moveTo>
                  <a:pt x="-4968620" y="3920235"/>
                </a:moveTo>
                <a:moveTo>
                  <a:pt x="383795" y="94360"/>
                </a:moveTo>
                <a:cubicBezTo>
                  <a:pt x="377698" y="94360"/>
                  <a:pt x="371475" y="96139"/>
                  <a:pt x="365380" y="99821"/>
                </a:cubicBezTo>
                <a:cubicBezTo>
                  <a:pt x="359157" y="103505"/>
                  <a:pt x="354203" y="109855"/>
                  <a:pt x="350394" y="118999"/>
                </a:cubicBezTo>
                <a:cubicBezTo>
                  <a:pt x="346584" y="128143"/>
                  <a:pt x="344678" y="139826"/>
                  <a:pt x="344678" y="154177"/>
                </a:cubicBezTo>
                <a:cubicBezTo>
                  <a:pt x="344678" y="177291"/>
                  <a:pt x="349250" y="197231"/>
                  <a:pt x="358395" y="213995"/>
                </a:cubicBezTo>
                <a:cubicBezTo>
                  <a:pt x="367665" y="230758"/>
                  <a:pt x="379731" y="239140"/>
                  <a:pt x="394716" y="239140"/>
                </a:cubicBezTo>
                <a:cubicBezTo>
                  <a:pt x="405893" y="239140"/>
                  <a:pt x="415163" y="234569"/>
                  <a:pt x="422530" y="225297"/>
                </a:cubicBezTo>
                <a:cubicBezTo>
                  <a:pt x="429769" y="216026"/>
                  <a:pt x="433451" y="200151"/>
                  <a:pt x="433451" y="177545"/>
                </a:cubicBezTo>
                <a:cubicBezTo>
                  <a:pt x="433451" y="149351"/>
                  <a:pt x="427356" y="127253"/>
                  <a:pt x="415163" y="110997"/>
                </a:cubicBezTo>
                <a:cubicBezTo>
                  <a:pt x="407036" y="99949"/>
                  <a:pt x="396495" y="94360"/>
                  <a:pt x="383795" y="94360"/>
                </a:cubicBezTo>
                <a:close/>
                <a:moveTo>
                  <a:pt x="-4968620" y="3920235"/>
                </a:moveTo>
                <a:moveTo>
                  <a:pt x="1634236" y="87757"/>
                </a:moveTo>
                <a:lnTo>
                  <a:pt x="1690116" y="87757"/>
                </a:lnTo>
                <a:lnTo>
                  <a:pt x="1740027" y="205105"/>
                </a:lnTo>
                <a:lnTo>
                  <a:pt x="1789685" y="87757"/>
                </a:lnTo>
                <a:lnTo>
                  <a:pt x="1843151" y="87757"/>
                </a:lnTo>
                <a:lnTo>
                  <a:pt x="1843151" y="94360"/>
                </a:lnTo>
                <a:cubicBezTo>
                  <a:pt x="1835405" y="94360"/>
                  <a:pt x="1830071" y="95122"/>
                  <a:pt x="1827531" y="96774"/>
                </a:cubicBezTo>
                <a:cubicBezTo>
                  <a:pt x="1824863" y="98297"/>
                  <a:pt x="1822832" y="100202"/>
                  <a:pt x="1821308" y="102489"/>
                </a:cubicBezTo>
                <a:cubicBezTo>
                  <a:pt x="1819911" y="104775"/>
                  <a:pt x="1819148" y="112395"/>
                  <a:pt x="1819148" y="125095"/>
                </a:cubicBezTo>
                <a:lnTo>
                  <a:pt x="1819148" y="209295"/>
                </a:lnTo>
                <a:cubicBezTo>
                  <a:pt x="1819148" y="220345"/>
                  <a:pt x="1819657" y="227330"/>
                  <a:pt x="1820799" y="230505"/>
                </a:cubicBezTo>
                <a:cubicBezTo>
                  <a:pt x="1821815" y="233680"/>
                  <a:pt x="1824101" y="236093"/>
                  <a:pt x="1827531" y="237744"/>
                </a:cubicBezTo>
                <a:cubicBezTo>
                  <a:pt x="1830960" y="239395"/>
                  <a:pt x="1836166" y="240157"/>
                  <a:pt x="1843151" y="240157"/>
                </a:cubicBezTo>
                <a:lnTo>
                  <a:pt x="1843151" y="246633"/>
                </a:lnTo>
                <a:lnTo>
                  <a:pt x="1766444" y="246633"/>
                </a:lnTo>
                <a:lnTo>
                  <a:pt x="1766444" y="240157"/>
                </a:lnTo>
                <a:cubicBezTo>
                  <a:pt x="1775841" y="240157"/>
                  <a:pt x="1782191" y="238378"/>
                  <a:pt x="1785494" y="234950"/>
                </a:cubicBezTo>
                <a:cubicBezTo>
                  <a:pt x="1788669" y="231394"/>
                  <a:pt x="1790320" y="222884"/>
                  <a:pt x="1790320" y="209295"/>
                </a:cubicBezTo>
                <a:lnTo>
                  <a:pt x="1790320" y="113791"/>
                </a:lnTo>
                <a:lnTo>
                  <a:pt x="1734186" y="246633"/>
                </a:lnTo>
                <a:lnTo>
                  <a:pt x="1728089" y="246633"/>
                </a:lnTo>
                <a:lnTo>
                  <a:pt x="1670812" y="113791"/>
                </a:lnTo>
                <a:lnTo>
                  <a:pt x="1670812" y="209295"/>
                </a:lnTo>
                <a:cubicBezTo>
                  <a:pt x="1670812" y="220345"/>
                  <a:pt x="1671448" y="227330"/>
                  <a:pt x="1672590" y="230505"/>
                </a:cubicBezTo>
                <a:cubicBezTo>
                  <a:pt x="1673734" y="233680"/>
                  <a:pt x="1676020" y="236093"/>
                  <a:pt x="1679322" y="237744"/>
                </a:cubicBezTo>
                <a:cubicBezTo>
                  <a:pt x="1682750" y="239395"/>
                  <a:pt x="1687958" y="240157"/>
                  <a:pt x="1694943" y="240157"/>
                </a:cubicBezTo>
                <a:lnTo>
                  <a:pt x="1694943" y="246633"/>
                </a:lnTo>
                <a:lnTo>
                  <a:pt x="1634236" y="246633"/>
                </a:lnTo>
                <a:lnTo>
                  <a:pt x="1634236" y="240157"/>
                </a:lnTo>
                <a:cubicBezTo>
                  <a:pt x="1644523" y="240157"/>
                  <a:pt x="1651127" y="238251"/>
                  <a:pt x="1654048" y="234569"/>
                </a:cubicBezTo>
                <a:cubicBezTo>
                  <a:pt x="1656970" y="230758"/>
                  <a:pt x="1658366" y="222376"/>
                  <a:pt x="1658366" y="209295"/>
                </a:cubicBezTo>
                <a:lnTo>
                  <a:pt x="1658366" y="125095"/>
                </a:lnTo>
                <a:cubicBezTo>
                  <a:pt x="1658366" y="112649"/>
                  <a:pt x="1657732" y="105409"/>
                  <a:pt x="1656461" y="103124"/>
                </a:cubicBezTo>
                <a:cubicBezTo>
                  <a:pt x="1655191" y="100838"/>
                  <a:pt x="1653286" y="98806"/>
                  <a:pt x="1650620" y="97027"/>
                </a:cubicBezTo>
                <a:cubicBezTo>
                  <a:pt x="1647952" y="95250"/>
                  <a:pt x="1642491" y="94360"/>
                  <a:pt x="1634236" y="94360"/>
                </a:cubicBezTo>
                <a:close/>
                <a:moveTo>
                  <a:pt x="-4962017" y="3920235"/>
                </a:moveTo>
                <a:moveTo>
                  <a:pt x="985394" y="87757"/>
                </a:moveTo>
                <a:lnTo>
                  <a:pt x="1058546" y="87757"/>
                </a:lnTo>
                <a:cubicBezTo>
                  <a:pt x="1072643" y="87757"/>
                  <a:pt x="1084073" y="88900"/>
                  <a:pt x="1092836" y="91058"/>
                </a:cubicBezTo>
                <a:cubicBezTo>
                  <a:pt x="1101598" y="93218"/>
                  <a:pt x="1108711" y="97663"/>
                  <a:pt x="1114298" y="104139"/>
                </a:cubicBezTo>
                <a:cubicBezTo>
                  <a:pt x="1119886" y="110489"/>
                  <a:pt x="1122681" y="118364"/>
                  <a:pt x="1122681" y="127634"/>
                </a:cubicBezTo>
                <a:cubicBezTo>
                  <a:pt x="1122681" y="145669"/>
                  <a:pt x="1111505" y="157352"/>
                  <a:pt x="1088898" y="162687"/>
                </a:cubicBezTo>
                <a:cubicBezTo>
                  <a:pt x="1117982" y="168656"/>
                  <a:pt x="1132460" y="182245"/>
                  <a:pt x="1132460" y="203453"/>
                </a:cubicBezTo>
                <a:cubicBezTo>
                  <a:pt x="1132460" y="217932"/>
                  <a:pt x="1126363" y="228726"/>
                  <a:pt x="1114298" y="235839"/>
                </a:cubicBezTo>
                <a:cubicBezTo>
                  <a:pt x="1102234" y="243077"/>
                  <a:pt x="1085343" y="246633"/>
                  <a:pt x="1063752" y="246633"/>
                </a:cubicBezTo>
                <a:lnTo>
                  <a:pt x="985394" y="246633"/>
                </a:lnTo>
                <a:lnTo>
                  <a:pt x="985394" y="240157"/>
                </a:lnTo>
                <a:cubicBezTo>
                  <a:pt x="995681" y="240157"/>
                  <a:pt x="1002158" y="238251"/>
                  <a:pt x="1004951" y="234314"/>
                </a:cubicBezTo>
                <a:cubicBezTo>
                  <a:pt x="1007619" y="230505"/>
                  <a:pt x="1009015" y="222122"/>
                  <a:pt x="1009015" y="209295"/>
                </a:cubicBezTo>
                <a:lnTo>
                  <a:pt x="1009015" y="125095"/>
                </a:lnTo>
                <a:cubicBezTo>
                  <a:pt x="1009015" y="112521"/>
                  <a:pt x="1008381" y="105282"/>
                  <a:pt x="1007111" y="102996"/>
                </a:cubicBezTo>
                <a:cubicBezTo>
                  <a:pt x="1005968" y="100838"/>
                  <a:pt x="1004062" y="98806"/>
                  <a:pt x="1001396" y="97027"/>
                </a:cubicBezTo>
                <a:cubicBezTo>
                  <a:pt x="998856" y="95250"/>
                  <a:pt x="993522" y="94360"/>
                  <a:pt x="985394" y="94360"/>
                </a:cubicBezTo>
                <a:close/>
                <a:moveTo>
                  <a:pt x="-4962017" y="3920235"/>
                </a:moveTo>
                <a:moveTo>
                  <a:pt x="1442721" y="85851"/>
                </a:moveTo>
                <a:cubicBezTo>
                  <a:pt x="1448944" y="85851"/>
                  <a:pt x="1453897" y="87376"/>
                  <a:pt x="1457580" y="90424"/>
                </a:cubicBezTo>
                <a:cubicBezTo>
                  <a:pt x="1461262" y="93345"/>
                  <a:pt x="1463168" y="97282"/>
                  <a:pt x="1463168" y="102234"/>
                </a:cubicBezTo>
                <a:cubicBezTo>
                  <a:pt x="1463168" y="106171"/>
                  <a:pt x="1461771" y="109601"/>
                  <a:pt x="1459103" y="112521"/>
                </a:cubicBezTo>
                <a:cubicBezTo>
                  <a:pt x="1456563" y="115315"/>
                  <a:pt x="1452753" y="116713"/>
                  <a:pt x="1448055" y="116713"/>
                </a:cubicBezTo>
                <a:cubicBezTo>
                  <a:pt x="1445514" y="116713"/>
                  <a:pt x="1442339" y="116077"/>
                  <a:pt x="1438530" y="114681"/>
                </a:cubicBezTo>
                <a:cubicBezTo>
                  <a:pt x="1433703" y="112902"/>
                  <a:pt x="1430021" y="112014"/>
                  <a:pt x="1427481" y="112014"/>
                </a:cubicBezTo>
                <a:cubicBezTo>
                  <a:pt x="1422147" y="112014"/>
                  <a:pt x="1417701" y="116585"/>
                  <a:pt x="1414273" y="125730"/>
                </a:cubicBezTo>
                <a:cubicBezTo>
                  <a:pt x="1410336" y="136270"/>
                  <a:pt x="1407414" y="143001"/>
                  <a:pt x="1405636" y="146176"/>
                </a:cubicBezTo>
                <a:cubicBezTo>
                  <a:pt x="1403732" y="149225"/>
                  <a:pt x="1400175" y="153289"/>
                  <a:pt x="1394969" y="158369"/>
                </a:cubicBezTo>
                <a:cubicBezTo>
                  <a:pt x="1398651" y="159384"/>
                  <a:pt x="1402461" y="162051"/>
                  <a:pt x="1406652" y="166370"/>
                </a:cubicBezTo>
                <a:cubicBezTo>
                  <a:pt x="1410971" y="170560"/>
                  <a:pt x="1418718" y="182752"/>
                  <a:pt x="1430148" y="202945"/>
                </a:cubicBezTo>
                <a:cubicBezTo>
                  <a:pt x="1439291" y="218947"/>
                  <a:pt x="1446149" y="229107"/>
                  <a:pt x="1450722" y="233426"/>
                </a:cubicBezTo>
                <a:cubicBezTo>
                  <a:pt x="1455294" y="237744"/>
                  <a:pt x="1461898" y="239902"/>
                  <a:pt x="1470661" y="240157"/>
                </a:cubicBezTo>
                <a:lnTo>
                  <a:pt x="1470661" y="246633"/>
                </a:lnTo>
                <a:lnTo>
                  <a:pt x="1423798" y="246633"/>
                </a:lnTo>
                <a:cubicBezTo>
                  <a:pt x="1409193" y="225425"/>
                  <a:pt x="1396111" y="203834"/>
                  <a:pt x="1384300" y="181609"/>
                </a:cubicBezTo>
                <a:cubicBezTo>
                  <a:pt x="1381507" y="176530"/>
                  <a:pt x="1378966" y="172720"/>
                  <a:pt x="1376681" y="170180"/>
                </a:cubicBezTo>
                <a:cubicBezTo>
                  <a:pt x="1374522" y="167766"/>
                  <a:pt x="1371347" y="166496"/>
                  <a:pt x="1367410" y="166496"/>
                </a:cubicBezTo>
                <a:cubicBezTo>
                  <a:pt x="1366012" y="166496"/>
                  <a:pt x="1363853" y="166624"/>
                  <a:pt x="1360806" y="166877"/>
                </a:cubicBezTo>
                <a:lnTo>
                  <a:pt x="1360806" y="209295"/>
                </a:lnTo>
                <a:cubicBezTo>
                  <a:pt x="1360806" y="220726"/>
                  <a:pt x="1361568" y="228091"/>
                  <a:pt x="1362837" y="231266"/>
                </a:cubicBezTo>
                <a:cubicBezTo>
                  <a:pt x="1364235" y="234441"/>
                  <a:pt x="1366521" y="236727"/>
                  <a:pt x="1370076" y="238125"/>
                </a:cubicBezTo>
                <a:cubicBezTo>
                  <a:pt x="1373506" y="239521"/>
                  <a:pt x="1379348" y="240157"/>
                  <a:pt x="1387602" y="240157"/>
                </a:cubicBezTo>
                <a:lnTo>
                  <a:pt x="1387602" y="246633"/>
                </a:lnTo>
                <a:lnTo>
                  <a:pt x="1308100" y="246633"/>
                </a:lnTo>
                <a:lnTo>
                  <a:pt x="1308100" y="240157"/>
                </a:lnTo>
                <a:cubicBezTo>
                  <a:pt x="1318387" y="240157"/>
                  <a:pt x="1324991" y="238251"/>
                  <a:pt x="1327912" y="234569"/>
                </a:cubicBezTo>
                <a:cubicBezTo>
                  <a:pt x="1330834" y="230758"/>
                  <a:pt x="1332231" y="222376"/>
                  <a:pt x="1332231" y="209295"/>
                </a:cubicBezTo>
                <a:lnTo>
                  <a:pt x="1332231" y="125095"/>
                </a:lnTo>
                <a:cubicBezTo>
                  <a:pt x="1332231" y="112649"/>
                  <a:pt x="1331596" y="105409"/>
                  <a:pt x="1330325" y="103124"/>
                </a:cubicBezTo>
                <a:cubicBezTo>
                  <a:pt x="1329056" y="100838"/>
                  <a:pt x="1327150" y="98806"/>
                  <a:pt x="1324484" y="97027"/>
                </a:cubicBezTo>
                <a:cubicBezTo>
                  <a:pt x="1321816" y="95250"/>
                  <a:pt x="1316356" y="94360"/>
                  <a:pt x="1308100" y="94360"/>
                </a:cubicBezTo>
                <a:lnTo>
                  <a:pt x="1308100" y="87757"/>
                </a:lnTo>
                <a:lnTo>
                  <a:pt x="1387602" y="87757"/>
                </a:lnTo>
                <a:lnTo>
                  <a:pt x="1387602" y="94360"/>
                </a:lnTo>
                <a:cubicBezTo>
                  <a:pt x="1377950" y="94360"/>
                  <a:pt x="1371982" y="95122"/>
                  <a:pt x="1369823" y="96393"/>
                </a:cubicBezTo>
                <a:cubicBezTo>
                  <a:pt x="1367536" y="97789"/>
                  <a:pt x="1365505" y="99568"/>
                  <a:pt x="1363599" y="101600"/>
                </a:cubicBezTo>
                <a:cubicBezTo>
                  <a:pt x="1361822" y="103632"/>
                  <a:pt x="1360806" y="111378"/>
                  <a:pt x="1360806" y="125095"/>
                </a:cubicBezTo>
                <a:lnTo>
                  <a:pt x="1360806" y="156209"/>
                </a:lnTo>
                <a:cubicBezTo>
                  <a:pt x="1363473" y="156464"/>
                  <a:pt x="1365250" y="156590"/>
                  <a:pt x="1366266" y="156590"/>
                </a:cubicBezTo>
                <a:cubicBezTo>
                  <a:pt x="1373251" y="156590"/>
                  <a:pt x="1379856" y="154558"/>
                  <a:pt x="1386078" y="150621"/>
                </a:cubicBezTo>
                <a:cubicBezTo>
                  <a:pt x="1392301" y="146684"/>
                  <a:pt x="1397762" y="138176"/>
                  <a:pt x="1402588" y="125221"/>
                </a:cubicBezTo>
                <a:cubicBezTo>
                  <a:pt x="1407161" y="113030"/>
                  <a:pt x="1410844" y="104775"/>
                  <a:pt x="1413764" y="100457"/>
                </a:cubicBezTo>
                <a:cubicBezTo>
                  <a:pt x="1416812" y="96139"/>
                  <a:pt x="1420876" y="92709"/>
                  <a:pt x="1426084" y="89915"/>
                </a:cubicBezTo>
                <a:cubicBezTo>
                  <a:pt x="1431418" y="87249"/>
                  <a:pt x="1436878" y="85851"/>
                  <a:pt x="1442721" y="85851"/>
                </a:cubicBezTo>
                <a:close/>
                <a:moveTo>
                  <a:pt x="-4960111" y="3920235"/>
                </a:moveTo>
                <a:moveTo>
                  <a:pt x="787400" y="85851"/>
                </a:moveTo>
                <a:cubicBezTo>
                  <a:pt x="793623" y="85851"/>
                  <a:pt x="798576" y="87376"/>
                  <a:pt x="802260" y="90424"/>
                </a:cubicBezTo>
                <a:cubicBezTo>
                  <a:pt x="805943" y="93345"/>
                  <a:pt x="807848" y="97282"/>
                  <a:pt x="807848" y="102234"/>
                </a:cubicBezTo>
                <a:cubicBezTo>
                  <a:pt x="807848" y="106171"/>
                  <a:pt x="806450" y="109601"/>
                  <a:pt x="803784" y="112521"/>
                </a:cubicBezTo>
                <a:cubicBezTo>
                  <a:pt x="801244" y="115315"/>
                  <a:pt x="797434" y="116713"/>
                  <a:pt x="792735" y="116713"/>
                </a:cubicBezTo>
                <a:cubicBezTo>
                  <a:pt x="790195" y="116713"/>
                  <a:pt x="787020" y="116077"/>
                  <a:pt x="783210" y="114681"/>
                </a:cubicBezTo>
                <a:cubicBezTo>
                  <a:pt x="778384" y="112902"/>
                  <a:pt x="774700" y="112014"/>
                  <a:pt x="772161" y="112014"/>
                </a:cubicBezTo>
                <a:cubicBezTo>
                  <a:pt x="766826" y="112014"/>
                  <a:pt x="762382" y="116585"/>
                  <a:pt x="758952" y="125730"/>
                </a:cubicBezTo>
                <a:cubicBezTo>
                  <a:pt x="755015" y="136270"/>
                  <a:pt x="752095" y="143001"/>
                  <a:pt x="750316" y="146176"/>
                </a:cubicBezTo>
                <a:cubicBezTo>
                  <a:pt x="748411" y="149225"/>
                  <a:pt x="744856" y="153289"/>
                  <a:pt x="739648" y="158369"/>
                </a:cubicBezTo>
                <a:cubicBezTo>
                  <a:pt x="743332" y="159384"/>
                  <a:pt x="747141" y="162051"/>
                  <a:pt x="751333" y="166370"/>
                </a:cubicBezTo>
                <a:cubicBezTo>
                  <a:pt x="755650" y="170560"/>
                  <a:pt x="763398" y="182752"/>
                  <a:pt x="774827" y="202945"/>
                </a:cubicBezTo>
                <a:cubicBezTo>
                  <a:pt x="783972" y="218947"/>
                  <a:pt x="790830" y="229107"/>
                  <a:pt x="795401" y="233426"/>
                </a:cubicBezTo>
                <a:cubicBezTo>
                  <a:pt x="799973" y="237744"/>
                  <a:pt x="806577" y="239902"/>
                  <a:pt x="815340" y="240157"/>
                </a:cubicBezTo>
                <a:lnTo>
                  <a:pt x="815340" y="246633"/>
                </a:lnTo>
                <a:lnTo>
                  <a:pt x="768477" y="246633"/>
                </a:lnTo>
                <a:cubicBezTo>
                  <a:pt x="753873" y="225425"/>
                  <a:pt x="740664" y="203834"/>
                  <a:pt x="728981" y="181609"/>
                </a:cubicBezTo>
                <a:cubicBezTo>
                  <a:pt x="726186" y="176530"/>
                  <a:pt x="723647" y="172720"/>
                  <a:pt x="721361" y="170180"/>
                </a:cubicBezTo>
                <a:cubicBezTo>
                  <a:pt x="719201" y="167766"/>
                  <a:pt x="716026" y="166496"/>
                  <a:pt x="712089" y="166496"/>
                </a:cubicBezTo>
                <a:cubicBezTo>
                  <a:pt x="710693" y="166496"/>
                  <a:pt x="708534" y="166624"/>
                  <a:pt x="705486" y="166877"/>
                </a:cubicBezTo>
                <a:lnTo>
                  <a:pt x="705486" y="209295"/>
                </a:lnTo>
                <a:cubicBezTo>
                  <a:pt x="705486" y="220726"/>
                  <a:pt x="706248" y="228091"/>
                  <a:pt x="707518" y="231266"/>
                </a:cubicBezTo>
                <a:cubicBezTo>
                  <a:pt x="708914" y="234441"/>
                  <a:pt x="711200" y="236727"/>
                  <a:pt x="714757" y="238125"/>
                </a:cubicBezTo>
                <a:cubicBezTo>
                  <a:pt x="718186" y="239521"/>
                  <a:pt x="724027" y="240157"/>
                  <a:pt x="732283" y="240157"/>
                </a:cubicBezTo>
                <a:lnTo>
                  <a:pt x="732283" y="246633"/>
                </a:lnTo>
                <a:lnTo>
                  <a:pt x="652781" y="246633"/>
                </a:lnTo>
                <a:lnTo>
                  <a:pt x="652781" y="240157"/>
                </a:lnTo>
                <a:cubicBezTo>
                  <a:pt x="663068" y="240157"/>
                  <a:pt x="669672" y="238251"/>
                  <a:pt x="672593" y="234569"/>
                </a:cubicBezTo>
                <a:cubicBezTo>
                  <a:pt x="675513" y="230758"/>
                  <a:pt x="676911" y="222376"/>
                  <a:pt x="676911" y="209295"/>
                </a:cubicBezTo>
                <a:lnTo>
                  <a:pt x="676911" y="125095"/>
                </a:lnTo>
                <a:cubicBezTo>
                  <a:pt x="676911" y="112649"/>
                  <a:pt x="676275" y="105409"/>
                  <a:pt x="675006" y="103124"/>
                </a:cubicBezTo>
                <a:cubicBezTo>
                  <a:pt x="673736" y="100838"/>
                  <a:pt x="671831" y="98806"/>
                  <a:pt x="669163" y="97027"/>
                </a:cubicBezTo>
                <a:cubicBezTo>
                  <a:pt x="666497" y="95250"/>
                  <a:pt x="661036" y="94360"/>
                  <a:pt x="652781" y="94360"/>
                </a:cubicBezTo>
                <a:lnTo>
                  <a:pt x="652781" y="87757"/>
                </a:lnTo>
                <a:lnTo>
                  <a:pt x="732283" y="87757"/>
                </a:lnTo>
                <a:lnTo>
                  <a:pt x="732283" y="94360"/>
                </a:lnTo>
                <a:cubicBezTo>
                  <a:pt x="722631" y="94360"/>
                  <a:pt x="716661" y="95122"/>
                  <a:pt x="714502" y="96393"/>
                </a:cubicBezTo>
                <a:cubicBezTo>
                  <a:pt x="712216" y="97789"/>
                  <a:pt x="710185" y="99568"/>
                  <a:pt x="708280" y="101600"/>
                </a:cubicBezTo>
                <a:cubicBezTo>
                  <a:pt x="706501" y="103632"/>
                  <a:pt x="705486" y="111378"/>
                  <a:pt x="705486" y="125095"/>
                </a:cubicBezTo>
                <a:lnTo>
                  <a:pt x="705486" y="156209"/>
                </a:lnTo>
                <a:cubicBezTo>
                  <a:pt x="708152" y="156464"/>
                  <a:pt x="709931" y="156590"/>
                  <a:pt x="710947" y="156590"/>
                </a:cubicBezTo>
                <a:cubicBezTo>
                  <a:pt x="717932" y="156590"/>
                  <a:pt x="724536" y="154558"/>
                  <a:pt x="730759" y="150621"/>
                </a:cubicBezTo>
                <a:cubicBezTo>
                  <a:pt x="736982" y="146684"/>
                  <a:pt x="742443" y="138176"/>
                  <a:pt x="747269" y="125221"/>
                </a:cubicBezTo>
                <a:cubicBezTo>
                  <a:pt x="751840" y="113030"/>
                  <a:pt x="755523" y="104775"/>
                  <a:pt x="758445" y="100457"/>
                </a:cubicBezTo>
                <a:cubicBezTo>
                  <a:pt x="761493" y="96139"/>
                  <a:pt x="765557" y="92709"/>
                  <a:pt x="770763" y="89915"/>
                </a:cubicBezTo>
                <a:cubicBezTo>
                  <a:pt x="776098" y="87249"/>
                  <a:pt x="781559" y="85851"/>
                  <a:pt x="787400" y="85851"/>
                </a:cubicBezTo>
                <a:close/>
                <a:moveTo>
                  <a:pt x="-4960111" y="3920235"/>
                </a:moveTo>
                <a:moveTo>
                  <a:pt x="1542923" y="83057"/>
                </a:moveTo>
                <a:cubicBezTo>
                  <a:pt x="1566926" y="83057"/>
                  <a:pt x="1586231" y="92201"/>
                  <a:pt x="1600836" y="110489"/>
                </a:cubicBezTo>
                <a:cubicBezTo>
                  <a:pt x="1613155" y="126110"/>
                  <a:pt x="1619377" y="144018"/>
                  <a:pt x="1619377" y="164210"/>
                </a:cubicBezTo>
                <a:cubicBezTo>
                  <a:pt x="1619377" y="178434"/>
                  <a:pt x="1615948" y="192913"/>
                  <a:pt x="1609090" y="207390"/>
                </a:cubicBezTo>
                <a:cubicBezTo>
                  <a:pt x="1602233" y="221995"/>
                  <a:pt x="1592835" y="232918"/>
                  <a:pt x="1580897" y="240410"/>
                </a:cubicBezTo>
                <a:cubicBezTo>
                  <a:pt x="1568959" y="247776"/>
                  <a:pt x="1555623" y="251459"/>
                  <a:pt x="1541019" y="251459"/>
                </a:cubicBezTo>
                <a:cubicBezTo>
                  <a:pt x="1517015" y="251459"/>
                  <a:pt x="1497965" y="241934"/>
                  <a:pt x="1483869" y="222884"/>
                </a:cubicBezTo>
                <a:cubicBezTo>
                  <a:pt x="1472058" y="206756"/>
                  <a:pt x="1466088" y="188721"/>
                  <a:pt x="1466088" y="168782"/>
                </a:cubicBezTo>
                <a:cubicBezTo>
                  <a:pt x="1466088" y="154177"/>
                  <a:pt x="1469645" y="139700"/>
                  <a:pt x="1476884" y="125349"/>
                </a:cubicBezTo>
                <a:cubicBezTo>
                  <a:pt x="1484123" y="110870"/>
                  <a:pt x="1493648" y="100330"/>
                  <a:pt x="1505459" y="93471"/>
                </a:cubicBezTo>
                <a:cubicBezTo>
                  <a:pt x="1517143" y="86487"/>
                  <a:pt x="1529715" y="83057"/>
                  <a:pt x="1542923" y="83057"/>
                </a:cubicBezTo>
                <a:close/>
                <a:moveTo>
                  <a:pt x="-4957317" y="3920235"/>
                </a:moveTo>
                <a:moveTo>
                  <a:pt x="1231138" y="83057"/>
                </a:moveTo>
                <a:cubicBezTo>
                  <a:pt x="1246760" y="83057"/>
                  <a:pt x="1259586" y="87249"/>
                  <a:pt x="1269620" y="95503"/>
                </a:cubicBezTo>
                <a:cubicBezTo>
                  <a:pt x="1279652" y="103758"/>
                  <a:pt x="1284733" y="112395"/>
                  <a:pt x="1284733" y="121284"/>
                </a:cubicBezTo>
                <a:cubicBezTo>
                  <a:pt x="1284733" y="125602"/>
                  <a:pt x="1283209" y="129158"/>
                  <a:pt x="1280414" y="131952"/>
                </a:cubicBezTo>
                <a:cubicBezTo>
                  <a:pt x="1277621" y="134620"/>
                  <a:pt x="1273684" y="136016"/>
                  <a:pt x="1268603" y="136016"/>
                </a:cubicBezTo>
                <a:cubicBezTo>
                  <a:pt x="1261746" y="136016"/>
                  <a:pt x="1256538" y="133731"/>
                  <a:pt x="1253110" y="129413"/>
                </a:cubicBezTo>
                <a:cubicBezTo>
                  <a:pt x="1251205" y="127000"/>
                  <a:pt x="1249808" y="122301"/>
                  <a:pt x="1249173" y="115570"/>
                </a:cubicBezTo>
                <a:cubicBezTo>
                  <a:pt x="1248537" y="108712"/>
                  <a:pt x="1246251" y="103505"/>
                  <a:pt x="1242187" y="99949"/>
                </a:cubicBezTo>
                <a:cubicBezTo>
                  <a:pt x="1238123" y="96393"/>
                  <a:pt x="1232536" y="94741"/>
                  <a:pt x="1225423" y="94741"/>
                </a:cubicBezTo>
                <a:cubicBezTo>
                  <a:pt x="1213866" y="94741"/>
                  <a:pt x="1204469" y="98932"/>
                  <a:pt x="1197484" y="107569"/>
                </a:cubicBezTo>
                <a:cubicBezTo>
                  <a:pt x="1188086" y="118871"/>
                  <a:pt x="1183386" y="133857"/>
                  <a:pt x="1183386" y="152400"/>
                </a:cubicBezTo>
                <a:cubicBezTo>
                  <a:pt x="1183386" y="171450"/>
                  <a:pt x="1188086" y="188087"/>
                  <a:pt x="1197357" y="202691"/>
                </a:cubicBezTo>
                <a:cubicBezTo>
                  <a:pt x="1206627" y="217170"/>
                  <a:pt x="1219200" y="224408"/>
                  <a:pt x="1235075" y="224408"/>
                </a:cubicBezTo>
                <a:cubicBezTo>
                  <a:pt x="1246378" y="224408"/>
                  <a:pt x="1256538" y="220599"/>
                  <a:pt x="1265556" y="212851"/>
                </a:cubicBezTo>
                <a:cubicBezTo>
                  <a:pt x="1271906" y="207518"/>
                  <a:pt x="1278128" y="197865"/>
                  <a:pt x="1284098" y="183895"/>
                </a:cubicBezTo>
                <a:lnTo>
                  <a:pt x="1289177" y="186308"/>
                </a:lnTo>
                <a:cubicBezTo>
                  <a:pt x="1284860" y="207137"/>
                  <a:pt x="1276477" y="223265"/>
                  <a:pt x="1264032" y="234569"/>
                </a:cubicBezTo>
                <a:cubicBezTo>
                  <a:pt x="1251586" y="245871"/>
                  <a:pt x="1237743" y="251459"/>
                  <a:pt x="1222630" y="251459"/>
                </a:cubicBezTo>
                <a:cubicBezTo>
                  <a:pt x="1204596" y="251459"/>
                  <a:pt x="1188848" y="243839"/>
                  <a:pt x="1175386" y="228726"/>
                </a:cubicBezTo>
                <a:cubicBezTo>
                  <a:pt x="1162050" y="213614"/>
                  <a:pt x="1155320" y="193166"/>
                  <a:pt x="1155320" y="167385"/>
                </a:cubicBezTo>
                <a:cubicBezTo>
                  <a:pt x="1155320" y="142366"/>
                  <a:pt x="1162812" y="122174"/>
                  <a:pt x="1177672" y="106552"/>
                </a:cubicBezTo>
                <a:cubicBezTo>
                  <a:pt x="1192403" y="90932"/>
                  <a:pt x="1210311" y="83057"/>
                  <a:pt x="1231138" y="83057"/>
                </a:cubicBezTo>
                <a:close/>
                <a:moveTo>
                  <a:pt x="-4957317" y="3920235"/>
                </a:moveTo>
                <a:moveTo>
                  <a:pt x="887603" y="83057"/>
                </a:moveTo>
                <a:cubicBezTo>
                  <a:pt x="911607" y="83057"/>
                  <a:pt x="930911" y="92201"/>
                  <a:pt x="945515" y="110489"/>
                </a:cubicBezTo>
                <a:cubicBezTo>
                  <a:pt x="957835" y="126110"/>
                  <a:pt x="964058" y="144018"/>
                  <a:pt x="964058" y="164210"/>
                </a:cubicBezTo>
                <a:cubicBezTo>
                  <a:pt x="964058" y="178434"/>
                  <a:pt x="960628" y="192913"/>
                  <a:pt x="953771" y="207390"/>
                </a:cubicBezTo>
                <a:cubicBezTo>
                  <a:pt x="946912" y="221995"/>
                  <a:pt x="937514" y="232918"/>
                  <a:pt x="925576" y="240410"/>
                </a:cubicBezTo>
                <a:cubicBezTo>
                  <a:pt x="913638" y="247776"/>
                  <a:pt x="900303" y="251459"/>
                  <a:pt x="885698" y="251459"/>
                </a:cubicBezTo>
                <a:cubicBezTo>
                  <a:pt x="861696" y="251459"/>
                  <a:pt x="842646" y="241934"/>
                  <a:pt x="828548" y="222884"/>
                </a:cubicBezTo>
                <a:cubicBezTo>
                  <a:pt x="816737" y="206756"/>
                  <a:pt x="810769" y="188721"/>
                  <a:pt x="810769" y="168782"/>
                </a:cubicBezTo>
                <a:cubicBezTo>
                  <a:pt x="810769" y="154177"/>
                  <a:pt x="814324" y="139700"/>
                  <a:pt x="821563" y="125349"/>
                </a:cubicBezTo>
                <a:cubicBezTo>
                  <a:pt x="828802" y="110870"/>
                  <a:pt x="838327" y="100330"/>
                  <a:pt x="850138" y="93471"/>
                </a:cubicBezTo>
                <a:cubicBezTo>
                  <a:pt x="861823" y="86487"/>
                  <a:pt x="874396" y="83057"/>
                  <a:pt x="887603" y="83057"/>
                </a:cubicBezTo>
                <a:close/>
                <a:moveTo>
                  <a:pt x="-4957317" y="3920235"/>
                </a:moveTo>
                <a:moveTo>
                  <a:pt x="575819" y="83057"/>
                </a:moveTo>
                <a:cubicBezTo>
                  <a:pt x="591439" y="83057"/>
                  <a:pt x="604266" y="87249"/>
                  <a:pt x="614299" y="95503"/>
                </a:cubicBezTo>
                <a:cubicBezTo>
                  <a:pt x="624333" y="103758"/>
                  <a:pt x="629412" y="112395"/>
                  <a:pt x="629412" y="121284"/>
                </a:cubicBezTo>
                <a:cubicBezTo>
                  <a:pt x="629412" y="125602"/>
                  <a:pt x="627888" y="129158"/>
                  <a:pt x="625095" y="131952"/>
                </a:cubicBezTo>
                <a:cubicBezTo>
                  <a:pt x="622300" y="134620"/>
                  <a:pt x="618363" y="136016"/>
                  <a:pt x="613284" y="136016"/>
                </a:cubicBezTo>
                <a:cubicBezTo>
                  <a:pt x="606425" y="136016"/>
                  <a:pt x="601219" y="133731"/>
                  <a:pt x="597789" y="129413"/>
                </a:cubicBezTo>
                <a:cubicBezTo>
                  <a:pt x="595885" y="127000"/>
                  <a:pt x="594487" y="122301"/>
                  <a:pt x="593852" y="115570"/>
                </a:cubicBezTo>
                <a:cubicBezTo>
                  <a:pt x="593218" y="108712"/>
                  <a:pt x="590932" y="103505"/>
                  <a:pt x="586868" y="99949"/>
                </a:cubicBezTo>
                <a:cubicBezTo>
                  <a:pt x="582803" y="96393"/>
                  <a:pt x="577215" y="94741"/>
                  <a:pt x="570103" y="94741"/>
                </a:cubicBezTo>
                <a:cubicBezTo>
                  <a:pt x="558547" y="94741"/>
                  <a:pt x="549148" y="98932"/>
                  <a:pt x="542163" y="107569"/>
                </a:cubicBezTo>
                <a:cubicBezTo>
                  <a:pt x="532765" y="118871"/>
                  <a:pt x="528066" y="133857"/>
                  <a:pt x="528066" y="152400"/>
                </a:cubicBezTo>
                <a:cubicBezTo>
                  <a:pt x="528066" y="171450"/>
                  <a:pt x="532765" y="188087"/>
                  <a:pt x="542036" y="202691"/>
                </a:cubicBezTo>
                <a:cubicBezTo>
                  <a:pt x="551308" y="217170"/>
                  <a:pt x="563881" y="224408"/>
                  <a:pt x="579756" y="224408"/>
                </a:cubicBezTo>
                <a:cubicBezTo>
                  <a:pt x="591059" y="224408"/>
                  <a:pt x="601219" y="220599"/>
                  <a:pt x="610236" y="212851"/>
                </a:cubicBezTo>
                <a:cubicBezTo>
                  <a:pt x="616586" y="207518"/>
                  <a:pt x="622809" y="197865"/>
                  <a:pt x="628777" y="183895"/>
                </a:cubicBezTo>
                <a:lnTo>
                  <a:pt x="633858" y="186308"/>
                </a:lnTo>
                <a:cubicBezTo>
                  <a:pt x="629539" y="207137"/>
                  <a:pt x="621158" y="223265"/>
                  <a:pt x="608711" y="234569"/>
                </a:cubicBezTo>
                <a:cubicBezTo>
                  <a:pt x="596265" y="245871"/>
                  <a:pt x="582423" y="251459"/>
                  <a:pt x="567310" y="251459"/>
                </a:cubicBezTo>
                <a:cubicBezTo>
                  <a:pt x="549275" y="251459"/>
                  <a:pt x="533527" y="243839"/>
                  <a:pt x="520065" y="228726"/>
                </a:cubicBezTo>
                <a:cubicBezTo>
                  <a:pt x="506731" y="213614"/>
                  <a:pt x="499999" y="193166"/>
                  <a:pt x="499999" y="167385"/>
                </a:cubicBezTo>
                <a:cubicBezTo>
                  <a:pt x="499999" y="142366"/>
                  <a:pt x="507493" y="122174"/>
                  <a:pt x="522351" y="106552"/>
                </a:cubicBezTo>
                <a:cubicBezTo>
                  <a:pt x="537084" y="90932"/>
                  <a:pt x="554990" y="83057"/>
                  <a:pt x="575819" y="83057"/>
                </a:cubicBezTo>
                <a:close/>
                <a:moveTo>
                  <a:pt x="-4957317" y="3920235"/>
                </a:moveTo>
                <a:moveTo>
                  <a:pt x="389256" y="83057"/>
                </a:moveTo>
                <a:cubicBezTo>
                  <a:pt x="413259" y="83057"/>
                  <a:pt x="432562" y="92201"/>
                  <a:pt x="447168" y="110489"/>
                </a:cubicBezTo>
                <a:cubicBezTo>
                  <a:pt x="459486" y="126110"/>
                  <a:pt x="465710" y="144018"/>
                  <a:pt x="465710" y="164210"/>
                </a:cubicBezTo>
                <a:cubicBezTo>
                  <a:pt x="465710" y="178434"/>
                  <a:pt x="462281" y="192913"/>
                  <a:pt x="455423" y="207390"/>
                </a:cubicBezTo>
                <a:cubicBezTo>
                  <a:pt x="448564" y="221995"/>
                  <a:pt x="439166" y="232918"/>
                  <a:pt x="427228" y="240410"/>
                </a:cubicBezTo>
                <a:cubicBezTo>
                  <a:pt x="415290" y="247776"/>
                  <a:pt x="401956" y="251459"/>
                  <a:pt x="387350" y="251459"/>
                </a:cubicBezTo>
                <a:cubicBezTo>
                  <a:pt x="363348" y="251459"/>
                  <a:pt x="344298" y="241934"/>
                  <a:pt x="330200" y="222884"/>
                </a:cubicBezTo>
                <a:cubicBezTo>
                  <a:pt x="318389" y="206756"/>
                  <a:pt x="312421" y="188721"/>
                  <a:pt x="312421" y="168782"/>
                </a:cubicBezTo>
                <a:cubicBezTo>
                  <a:pt x="312421" y="154177"/>
                  <a:pt x="315976" y="139700"/>
                  <a:pt x="323215" y="125349"/>
                </a:cubicBezTo>
                <a:cubicBezTo>
                  <a:pt x="330455" y="110870"/>
                  <a:pt x="339980" y="100330"/>
                  <a:pt x="351790" y="93471"/>
                </a:cubicBezTo>
                <a:cubicBezTo>
                  <a:pt x="363474" y="86487"/>
                  <a:pt x="376048" y="83057"/>
                  <a:pt x="389256" y="83057"/>
                </a:cubicBezTo>
                <a:close/>
                <a:moveTo>
                  <a:pt x="-4957317" y="3920235"/>
                </a:moveTo>
                <a:moveTo>
                  <a:pt x="2506599" y="18033"/>
                </a:moveTo>
                <a:cubicBezTo>
                  <a:pt x="2498725" y="18033"/>
                  <a:pt x="2491740" y="21589"/>
                  <a:pt x="2485518" y="28701"/>
                </a:cubicBezTo>
                <a:cubicBezTo>
                  <a:pt x="2477262" y="38226"/>
                  <a:pt x="2471548" y="53339"/>
                  <a:pt x="2468626" y="73914"/>
                </a:cubicBezTo>
                <a:cubicBezTo>
                  <a:pt x="2465578" y="94488"/>
                  <a:pt x="2464055" y="114807"/>
                  <a:pt x="2464055" y="134746"/>
                </a:cubicBezTo>
                <a:cubicBezTo>
                  <a:pt x="2464055" y="167132"/>
                  <a:pt x="2468119" y="193547"/>
                  <a:pt x="2475993" y="213995"/>
                </a:cubicBezTo>
                <a:cubicBezTo>
                  <a:pt x="2482597" y="231266"/>
                  <a:pt x="2492502" y="239902"/>
                  <a:pt x="2505457" y="239902"/>
                </a:cubicBezTo>
                <a:cubicBezTo>
                  <a:pt x="2511807" y="239902"/>
                  <a:pt x="2518284" y="236982"/>
                  <a:pt x="2524887" y="231394"/>
                </a:cubicBezTo>
                <a:cubicBezTo>
                  <a:pt x="2531619" y="225806"/>
                  <a:pt x="2536698" y="216407"/>
                  <a:pt x="2540127" y="203200"/>
                </a:cubicBezTo>
                <a:cubicBezTo>
                  <a:pt x="2545461" y="183388"/>
                  <a:pt x="2548128" y="155320"/>
                  <a:pt x="2548128" y="119126"/>
                </a:cubicBezTo>
                <a:cubicBezTo>
                  <a:pt x="2548128" y="92328"/>
                  <a:pt x="2545335" y="69976"/>
                  <a:pt x="2539873" y="52070"/>
                </a:cubicBezTo>
                <a:cubicBezTo>
                  <a:pt x="2535683" y="38734"/>
                  <a:pt x="2530348" y="29337"/>
                  <a:pt x="2523745" y="23749"/>
                </a:cubicBezTo>
                <a:cubicBezTo>
                  <a:pt x="2518919" y="19939"/>
                  <a:pt x="2513203" y="18033"/>
                  <a:pt x="2506599" y="18033"/>
                </a:cubicBezTo>
                <a:close/>
                <a:moveTo>
                  <a:pt x="-4892293" y="3920235"/>
                </a:moveTo>
                <a:moveTo>
                  <a:pt x="2631313" y="11430"/>
                </a:moveTo>
                <a:lnTo>
                  <a:pt x="2757298" y="11430"/>
                </a:lnTo>
                <a:lnTo>
                  <a:pt x="2757298" y="18033"/>
                </a:lnTo>
                <a:lnTo>
                  <a:pt x="2678938" y="251459"/>
                </a:lnTo>
                <a:lnTo>
                  <a:pt x="2659508" y="251459"/>
                </a:lnTo>
                <a:lnTo>
                  <a:pt x="2729738" y="39751"/>
                </a:lnTo>
                <a:lnTo>
                  <a:pt x="2665096" y="39751"/>
                </a:lnTo>
                <a:cubicBezTo>
                  <a:pt x="2652014" y="39751"/>
                  <a:pt x="2642744" y="41275"/>
                  <a:pt x="2637156" y="44450"/>
                </a:cubicBezTo>
                <a:cubicBezTo>
                  <a:pt x="2627503" y="49783"/>
                  <a:pt x="2619630" y="57912"/>
                  <a:pt x="2613787" y="69088"/>
                </a:cubicBezTo>
                <a:lnTo>
                  <a:pt x="2608708" y="67182"/>
                </a:lnTo>
                <a:close/>
                <a:moveTo>
                  <a:pt x="-4885690" y="3920235"/>
                </a:moveTo>
                <a:moveTo>
                  <a:pt x="2274698" y="11430"/>
                </a:moveTo>
                <a:lnTo>
                  <a:pt x="2400682" y="11430"/>
                </a:lnTo>
                <a:lnTo>
                  <a:pt x="2400682" y="18033"/>
                </a:lnTo>
                <a:lnTo>
                  <a:pt x="2322323" y="251459"/>
                </a:lnTo>
                <a:lnTo>
                  <a:pt x="2302891" y="251459"/>
                </a:lnTo>
                <a:lnTo>
                  <a:pt x="2373123" y="39751"/>
                </a:lnTo>
                <a:lnTo>
                  <a:pt x="2308480" y="39751"/>
                </a:lnTo>
                <a:cubicBezTo>
                  <a:pt x="2295398" y="39751"/>
                  <a:pt x="2286127" y="41275"/>
                  <a:pt x="2280539" y="44450"/>
                </a:cubicBezTo>
                <a:cubicBezTo>
                  <a:pt x="2270887" y="49783"/>
                  <a:pt x="2263013" y="57912"/>
                  <a:pt x="2257172" y="69088"/>
                </a:cubicBezTo>
                <a:lnTo>
                  <a:pt x="2252091" y="67182"/>
                </a:lnTo>
                <a:close/>
                <a:moveTo>
                  <a:pt x="-4885690" y="3920235"/>
                </a:moveTo>
                <a:moveTo>
                  <a:pt x="0" y="11430"/>
                </a:moveTo>
                <a:lnTo>
                  <a:pt x="66548" y="11430"/>
                </a:lnTo>
                <a:lnTo>
                  <a:pt x="151893" y="195452"/>
                </a:lnTo>
                <a:lnTo>
                  <a:pt x="235839" y="11430"/>
                </a:lnTo>
                <a:lnTo>
                  <a:pt x="302387" y="11430"/>
                </a:lnTo>
                <a:lnTo>
                  <a:pt x="302387" y="17907"/>
                </a:lnTo>
                <a:lnTo>
                  <a:pt x="294260" y="17907"/>
                </a:lnTo>
                <a:cubicBezTo>
                  <a:pt x="284226" y="17907"/>
                  <a:pt x="277114" y="20955"/>
                  <a:pt x="272923" y="26924"/>
                </a:cubicBezTo>
                <a:cubicBezTo>
                  <a:pt x="270384" y="30607"/>
                  <a:pt x="269113" y="39115"/>
                  <a:pt x="269113" y="52196"/>
                </a:cubicBezTo>
                <a:lnTo>
                  <a:pt x="269113" y="205866"/>
                </a:lnTo>
                <a:cubicBezTo>
                  <a:pt x="269113" y="220345"/>
                  <a:pt x="270764" y="229362"/>
                  <a:pt x="273939" y="232918"/>
                </a:cubicBezTo>
                <a:cubicBezTo>
                  <a:pt x="278258" y="237744"/>
                  <a:pt x="284988" y="240157"/>
                  <a:pt x="294260" y="240157"/>
                </a:cubicBezTo>
                <a:lnTo>
                  <a:pt x="302387" y="240157"/>
                </a:lnTo>
                <a:lnTo>
                  <a:pt x="302387" y="246633"/>
                </a:lnTo>
                <a:lnTo>
                  <a:pt x="202565" y="246633"/>
                </a:lnTo>
                <a:lnTo>
                  <a:pt x="202565" y="240157"/>
                </a:lnTo>
                <a:lnTo>
                  <a:pt x="210821" y="240157"/>
                </a:lnTo>
                <a:cubicBezTo>
                  <a:pt x="220853" y="240157"/>
                  <a:pt x="227965" y="237235"/>
                  <a:pt x="232030" y="231139"/>
                </a:cubicBezTo>
                <a:cubicBezTo>
                  <a:pt x="234570" y="227457"/>
                  <a:pt x="235839" y="219075"/>
                  <a:pt x="235839" y="205866"/>
                </a:cubicBezTo>
                <a:lnTo>
                  <a:pt x="235839" y="48768"/>
                </a:lnTo>
                <a:lnTo>
                  <a:pt x="145161" y="246633"/>
                </a:lnTo>
                <a:lnTo>
                  <a:pt x="139447" y="246633"/>
                </a:lnTo>
                <a:lnTo>
                  <a:pt x="48514" y="48768"/>
                </a:lnTo>
                <a:lnTo>
                  <a:pt x="48514" y="205866"/>
                </a:lnTo>
                <a:cubicBezTo>
                  <a:pt x="48514" y="220345"/>
                  <a:pt x="50038" y="229362"/>
                  <a:pt x="53213" y="232918"/>
                </a:cubicBezTo>
                <a:cubicBezTo>
                  <a:pt x="57532" y="237744"/>
                  <a:pt x="64262" y="240157"/>
                  <a:pt x="73534" y="240157"/>
                </a:cubicBezTo>
                <a:lnTo>
                  <a:pt x="81788" y="240157"/>
                </a:lnTo>
                <a:lnTo>
                  <a:pt x="81788" y="246633"/>
                </a:lnTo>
                <a:lnTo>
                  <a:pt x="0" y="246633"/>
                </a:lnTo>
                <a:lnTo>
                  <a:pt x="0" y="240157"/>
                </a:lnTo>
                <a:lnTo>
                  <a:pt x="8256" y="240157"/>
                </a:lnTo>
                <a:cubicBezTo>
                  <a:pt x="18288" y="240157"/>
                  <a:pt x="25273" y="237235"/>
                  <a:pt x="29464" y="231139"/>
                </a:cubicBezTo>
                <a:cubicBezTo>
                  <a:pt x="32005" y="227457"/>
                  <a:pt x="33274" y="219075"/>
                  <a:pt x="33274" y="205866"/>
                </a:cubicBezTo>
                <a:lnTo>
                  <a:pt x="33274" y="52196"/>
                </a:lnTo>
                <a:cubicBezTo>
                  <a:pt x="33274" y="41782"/>
                  <a:pt x="32132" y="34289"/>
                  <a:pt x="29846" y="29718"/>
                </a:cubicBezTo>
                <a:cubicBezTo>
                  <a:pt x="28195" y="26289"/>
                  <a:pt x="25273" y="23495"/>
                  <a:pt x="20828" y="21335"/>
                </a:cubicBezTo>
                <a:cubicBezTo>
                  <a:pt x="16511" y="19050"/>
                  <a:pt x="9525" y="17907"/>
                  <a:pt x="0" y="17907"/>
                </a:cubicBezTo>
                <a:close/>
                <a:moveTo>
                  <a:pt x="-4885690" y="3920235"/>
                </a:moveTo>
                <a:moveTo>
                  <a:pt x="2506726" y="6603"/>
                </a:moveTo>
                <a:cubicBezTo>
                  <a:pt x="2524761" y="6603"/>
                  <a:pt x="2540889" y="15875"/>
                  <a:pt x="2555240" y="34163"/>
                </a:cubicBezTo>
                <a:cubicBezTo>
                  <a:pt x="2573148" y="57022"/>
                  <a:pt x="2582164" y="87883"/>
                  <a:pt x="2582164" y="126745"/>
                </a:cubicBezTo>
                <a:cubicBezTo>
                  <a:pt x="2582164" y="154051"/>
                  <a:pt x="2578227" y="177291"/>
                  <a:pt x="2570353" y="196341"/>
                </a:cubicBezTo>
                <a:cubicBezTo>
                  <a:pt x="2562480" y="215391"/>
                  <a:pt x="2552447" y="229234"/>
                  <a:pt x="2540255" y="237870"/>
                </a:cubicBezTo>
                <a:cubicBezTo>
                  <a:pt x="2528062" y="246507"/>
                  <a:pt x="2516378" y="250825"/>
                  <a:pt x="2504948" y="250825"/>
                </a:cubicBezTo>
                <a:cubicBezTo>
                  <a:pt x="2482597" y="250825"/>
                  <a:pt x="2463927" y="237489"/>
                  <a:pt x="2448941" y="211074"/>
                </a:cubicBezTo>
                <a:cubicBezTo>
                  <a:pt x="2436369" y="188721"/>
                  <a:pt x="2430146" y="161925"/>
                  <a:pt x="2430146" y="130428"/>
                </a:cubicBezTo>
                <a:cubicBezTo>
                  <a:pt x="2430146" y="103632"/>
                  <a:pt x="2434083" y="80518"/>
                  <a:pt x="2442211" y="61214"/>
                </a:cubicBezTo>
                <a:cubicBezTo>
                  <a:pt x="2450338" y="41782"/>
                  <a:pt x="2461007" y="27432"/>
                  <a:pt x="2474469" y="17907"/>
                </a:cubicBezTo>
                <a:cubicBezTo>
                  <a:pt x="2484883" y="10414"/>
                  <a:pt x="2495677" y="6603"/>
                  <a:pt x="2506726" y="6603"/>
                </a:cubicBezTo>
                <a:close/>
                <a:moveTo>
                  <a:pt x="-4880863" y="3920235"/>
                </a:moveTo>
                <a:moveTo>
                  <a:pt x="2159509" y="6603"/>
                </a:moveTo>
                <a:lnTo>
                  <a:pt x="2165223" y="6603"/>
                </a:lnTo>
                <a:lnTo>
                  <a:pt x="2165223" y="205105"/>
                </a:lnTo>
                <a:cubicBezTo>
                  <a:pt x="2165223" y="218313"/>
                  <a:pt x="2165732" y="226568"/>
                  <a:pt x="2166874" y="229743"/>
                </a:cubicBezTo>
                <a:cubicBezTo>
                  <a:pt x="2167890" y="233045"/>
                  <a:pt x="2170176" y="235457"/>
                  <a:pt x="2173733" y="237235"/>
                </a:cubicBezTo>
                <a:cubicBezTo>
                  <a:pt x="2177161" y="239014"/>
                  <a:pt x="2184147" y="239902"/>
                  <a:pt x="2194814" y="240157"/>
                </a:cubicBezTo>
                <a:lnTo>
                  <a:pt x="2194814" y="246633"/>
                </a:lnTo>
                <a:lnTo>
                  <a:pt x="2106423" y="246633"/>
                </a:lnTo>
                <a:lnTo>
                  <a:pt x="2106423" y="240157"/>
                </a:lnTo>
                <a:cubicBezTo>
                  <a:pt x="2117472" y="239902"/>
                  <a:pt x="2124711" y="239014"/>
                  <a:pt x="2127886" y="237363"/>
                </a:cubicBezTo>
                <a:cubicBezTo>
                  <a:pt x="2131187" y="235712"/>
                  <a:pt x="2133347" y="233426"/>
                  <a:pt x="2134616" y="230505"/>
                </a:cubicBezTo>
                <a:cubicBezTo>
                  <a:pt x="2135886" y="227710"/>
                  <a:pt x="2136522" y="219201"/>
                  <a:pt x="2136522" y="205105"/>
                </a:cubicBezTo>
                <a:lnTo>
                  <a:pt x="2136522" y="78232"/>
                </a:lnTo>
                <a:cubicBezTo>
                  <a:pt x="2136522" y="61087"/>
                  <a:pt x="2136013" y="50164"/>
                  <a:pt x="2134871" y="45339"/>
                </a:cubicBezTo>
                <a:cubicBezTo>
                  <a:pt x="2133982" y="41656"/>
                  <a:pt x="2132585" y="38862"/>
                  <a:pt x="2130425" y="37210"/>
                </a:cubicBezTo>
                <a:cubicBezTo>
                  <a:pt x="2128266" y="35432"/>
                  <a:pt x="2125726" y="34544"/>
                  <a:pt x="2122678" y="34544"/>
                </a:cubicBezTo>
                <a:cubicBezTo>
                  <a:pt x="2118487" y="34544"/>
                  <a:pt x="2112519" y="36321"/>
                  <a:pt x="2104898" y="39877"/>
                </a:cubicBezTo>
                <a:lnTo>
                  <a:pt x="2102232" y="34544"/>
                </a:lnTo>
                <a:close/>
                <a:moveTo>
                  <a:pt x="-4880863" y="3920235"/>
                </a:moveTo>
                <a:moveTo>
                  <a:pt x="2781809" y="0"/>
                </a:moveTo>
                <a:cubicBezTo>
                  <a:pt x="2799461" y="8763"/>
                  <a:pt x="2814066" y="18922"/>
                  <a:pt x="2825750" y="30733"/>
                </a:cubicBezTo>
                <a:cubicBezTo>
                  <a:pt x="2842261" y="47625"/>
                  <a:pt x="2854961" y="67437"/>
                  <a:pt x="2863977" y="90170"/>
                </a:cubicBezTo>
                <a:cubicBezTo>
                  <a:pt x="2872995" y="112776"/>
                  <a:pt x="2877566" y="136525"/>
                  <a:pt x="2877566" y="161163"/>
                </a:cubicBezTo>
                <a:cubicBezTo>
                  <a:pt x="2877566" y="196976"/>
                  <a:pt x="2868803" y="229615"/>
                  <a:pt x="2851150" y="259207"/>
                </a:cubicBezTo>
                <a:cubicBezTo>
                  <a:pt x="2833498" y="288670"/>
                  <a:pt x="2810384" y="309880"/>
                  <a:pt x="2781809" y="322580"/>
                </a:cubicBezTo>
                <a:lnTo>
                  <a:pt x="2781809" y="316102"/>
                </a:lnTo>
                <a:cubicBezTo>
                  <a:pt x="2796033" y="308101"/>
                  <a:pt x="2807716" y="297433"/>
                  <a:pt x="2816987" y="283845"/>
                </a:cubicBezTo>
                <a:cubicBezTo>
                  <a:pt x="2826132" y="270256"/>
                  <a:pt x="2832989" y="252983"/>
                  <a:pt x="2837435" y="231901"/>
                </a:cubicBezTo>
                <a:cubicBezTo>
                  <a:pt x="2841880" y="210946"/>
                  <a:pt x="2844038" y="189102"/>
                  <a:pt x="2844038" y="166370"/>
                </a:cubicBezTo>
                <a:cubicBezTo>
                  <a:pt x="2844038" y="141732"/>
                  <a:pt x="2842134" y="119252"/>
                  <a:pt x="2838323" y="98932"/>
                </a:cubicBezTo>
                <a:cubicBezTo>
                  <a:pt x="2835530" y="82931"/>
                  <a:pt x="2831847" y="70103"/>
                  <a:pt x="2827528" y="60578"/>
                </a:cubicBezTo>
                <a:cubicBezTo>
                  <a:pt x="2823211" y="50926"/>
                  <a:pt x="2817496" y="41656"/>
                  <a:pt x="2810257" y="32765"/>
                </a:cubicBezTo>
                <a:cubicBezTo>
                  <a:pt x="2803145" y="23876"/>
                  <a:pt x="2793620" y="15366"/>
                  <a:pt x="2781809" y="7365"/>
                </a:cubicBezTo>
                <a:close/>
                <a:moveTo>
                  <a:pt x="-4874260" y="3920235"/>
                </a:moveTo>
                <a:moveTo>
                  <a:pt x="2052066" y="0"/>
                </a:moveTo>
                <a:lnTo>
                  <a:pt x="2052066" y="7365"/>
                </a:lnTo>
                <a:cubicBezTo>
                  <a:pt x="2037843" y="15239"/>
                  <a:pt x="2026159" y="25907"/>
                  <a:pt x="2017014" y="39624"/>
                </a:cubicBezTo>
                <a:cubicBezTo>
                  <a:pt x="2007871" y="53213"/>
                  <a:pt x="2001012" y="70484"/>
                  <a:pt x="1996568" y="91439"/>
                </a:cubicBezTo>
                <a:cubicBezTo>
                  <a:pt x="1991996" y="112395"/>
                  <a:pt x="1989836" y="134239"/>
                  <a:pt x="1989836" y="156971"/>
                </a:cubicBezTo>
                <a:cubicBezTo>
                  <a:pt x="1989836" y="181737"/>
                  <a:pt x="1991741" y="204215"/>
                  <a:pt x="1995551" y="224408"/>
                </a:cubicBezTo>
                <a:cubicBezTo>
                  <a:pt x="1998473" y="240410"/>
                  <a:pt x="2002156" y="253110"/>
                  <a:pt x="2006473" y="262763"/>
                </a:cubicBezTo>
                <a:cubicBezTo>
                  <a:pt x="2010664" y="272414"/>
                  <a:pt x="2016507" y="281685"/>
                  <a:pt x="2023746" y="290702"/>
                </a:cubicBezTo>
                <a:cubicBezTo>
                  <a:pt x="2030858" y="299593"/>
                  <a:pt x="2040383" y="307975"/>
                  <a:pt x="2052066" y="316102"/>
                </a:cubicBezTo>
                <a:lnTo>
                  <a:pt x="2052066" y="322580"/>
                </a:lnTo>
                <a:cubicBezTo>
                  <a:pt x="2034540" y="313816"/>
                  <a:pt x="2020062" y="303530"/>
                  <a:pt x="2008378" y="291719"/>
                </a:cubicBezTo>
                <a:cubicBezTo>
                  <a:pt x="1991741" y="274955"/>
                  <a:pt x="1978914" y="255143"/>
                  <a:pt x="1969898" y="232409"/>
                </a:cubicBezTo>
                <a:cubicBezTo>
                  <a:pt x="1960881" y="209550"/>
                  <a:pt x="1956309" y="185927"/>
                  <a:pt x="1956309" y="161416"/>
                </a:cubicBezTo>
                <a:cubicBezTo>
                  <a:pt x="1956309" y="125602"/>
                  <a:pt x="1965198" y="92964"/>
                  <a:pt x="1982851" y="63372"/>
                </a:cubicBezTo>
                <a:cubicBezTo>
                  <a:pt x="2000505" y="33908"/>
                  <a:pt x="2023619" y="12826"/>
                  <a:pt x="2052066" y="0"/>
                </a:cubicBezTo>
                <a:close/>
                <a:moveTo>
                  <a:pt x="-4874260" y="392023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4" name="Picture 164"/>
          <p:cNvPicPr>
            <a:picLocks noChangeAspect="0"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172203" y="3351785"/>
            <a:ext cx="7049897" cy="348614"/>
          </a:xfrm>
          <a:prstGeom prst="rect">
            <a:avLst/>
          </a:prstGeom>
          <a:noFill/>
          <a:extLst/>
        </p:spPr>
      </p:pic>
      <p:sp>
        <p:nvSpPr>
          <p:cNvPr id="165" name="Freeform 165"/>
          <p:cNvSpPr/>
          <p:nvPr/>
        </p:nvSpPr>
        <p:spPr>
          <a:xfrm rot="0" flipH="0" flipV="0">
            <a:off x="4184903" y="3364485"/>
            <a:ext cx="7024498" cy="323214"/>
          </a:xfrm>
          <a:custGeom>
            <a:pathLst>
              <a:path w="7024498" h="323214">
                <a:moveTo>
                  <a:pt x="6995161" y="211962"/>
                </a:moveTo>
                <a:cubicBezTo>
                  <a:pt x="7002780" y="211962"/>
                  <a:pt x="7009512" y="215264"/>
                  <a:pt x="7015480" y="221869"/>
                </a:cubicBezTo>
                <a:cubicBezTo>
                  <a:pt x="7021450" y="228600"/>
                  <a:pt x="7024498" y="237362"/>
                  <a:pt x="7024498" y="248285"/>
                </a:cubicBezTo>
                <a:cubicBezTo>
                  <a:pt x="7024498" y="260223"/>
                  <a:pt x="7020306" y="271271"/>
                  <a:pt x="7012052" y="281558"/>
                </a:cubicBezTo>
                <a:cubicBezTo>
                  <a:pt x="7003797" y="291718"/>
                  <a:pt x="6990715" y="299846"/>
                  <a:pt x="6972808" y="305689"/>
                </a:cubicBezTo>
                <a:lnTo>
                  <a:pt x="6972808" y="298068"/>
                </a:lnTo>
                <a:cubicBezTo>
                  <a:pt x="6984619" y="294132"/>
                  <a:pt x="6993890" y="288036"/>
                  <a:pt x="7000367" y="279780"/>
                </a:cubicBezTo>
                <a:cubicBezTo>
                  <a:pt x="7006972" y="271526"/>
                  <a:pt x="7010274" y="262763"/>
                  <a:pt x="7010274" y="253492"/>
                </a:cubicBezTo>
                <a:cubicBezTo>
                  <a:pt x="7010274" y="251333"/>
                  <a:pt x="7009639" y="249427"/>
                  <a:pt x="7008623" y="248030"/>
                </a:cubicBezTo>
                <a:cubicBezTo>
                  <a:pt x="7007861" y="246888"/>
                  <a:pt x="7007099" y="246380"/>
                  <a:pt x="7006210" y="246380"/>
                </a:cubicBezTo>
                <a:cubicBezTo>
                  <a:pt x="7004940" y="246380"/>
                  <a:pt x="7002145" y="247523"/>
                  <a:pt x="6997954" y="249936"/>
                </a:cubicBezTo>
                <a:cubicBezTo>
                  <a:pt x="6995795" y="250951"/>
                  <a:pt x="6993637" y="251460"/>
                  <a:pt x="6991351" y="251460"/>
                </a:cubicBezTo>
                <a:cubicBezTo>
                  <a:pt x="6985636" y="251460"/>
                  <a:pt x="6981190" y="249808"/>
                  <a:pt x="6977762" y="246380"/>
                </a:cubicBezTo>
                <a:cubicBezTo>
                  <a:pt x="6974460" y="243077"/>
                  <a:pt x="6972808" y="238506"/>
                  <a:pt x="6972808" y="232537"/>
                </a:cubicBezTo>
                <a:cubicBezTo>
                  <a:pt x="6972808" y="226949"/>
                  <a:pt x="6974967" y="221995"/>
                  <a:pt x="6979286" y="217931"/>
                </a:cubicBezTo>
                <a:cubicBezTo>
                  <a:pt x="6983603" y="213994"/>
                  <a:pt x="6988938" y="211962"/>
                  <a:pt x="6995161" y="211962"/>
                </a:cubicBezTo>
                <a:close/>
                <a:moveTo>
                  <a:pt x="-903350" y="3493515"/>
                </a:moveTo>
                <a:moveTo>
                  <a:pt x="3357373" y="211962"/>
                </a:moveTo>
                <a:cubicBezTo>
                  <a:pt x="3364992" y="211962"/>
                  <a:pt x="3371724" y="215264"/>
                  <a:pt x="3377692" y="221869"/>
                </a:cubicBezTo>
                <a:cubicBezTo>
                  <a:pt x="3383662" y="228600"/>
                  <a:pt x="3386710" y="237362"/>
                  <a:pt x="3386710" y="248285"/>
                </a:cubicBezTo>
                <a:cubicBezTo>
                  <a:pt x="3386710" y="260223"/>
                  <a:pt x="3382518" y="271271"/>
                  <a:pt x="3374264" y="281558"/>
                </a:cubicBezTo>
                <a:cubicBezTo>
                  <a:pt x="3366008" y="291718"/>
                  <a:pt x="3352928" y="299846"/>
                  <a:pt x="3335020" y="305689"/>
                </a:cubicBezTo>
                <a:lnTo>
                  <a:pt x="3335020" y="298068"/>
                </a:lnTo>
                <a:cubicBezTo>
                  <a:pt x="3346831" y="294132"/>
                  <a:pt x="3356103" y="288036"/>
                  <a:pt x="3362579" y="279780"/>
                </a:cubicBezTo>
                <a:cubicBezTo>
                  <a:pt x="3369183" y="271526"/>
                  <a:pt x="3372486" y="262763"/>
                  <a:pt x="3372486" y="253492"/>
                </a:cubicBezTo>
                <a:cubicBezTo>
                  <a:pt x="3372486" y="251333"/>
                  <a:pt x="3371851" y="249427"/>
                  <a:pt x="3370835" y="248030"/>
                </a:cubicBezTo>
                <a:cubicBezTo>
                  <a:pt x="3370073" y="246888"/>
                  <a:pt x="3369311" y="246380"/>
                  <a:pt x="3368422" y="246380"/>
                </a:cubicBezTo>
                <a:cubicBezTo>
                  <a:pt x="3367152" y="246380"/>
                  <a:pt x="3364357" y="247523"/>
                  <a:pt x="3360166" y="249936"/>
                </a:cubicBezTo>
                <a:cubicBezTo>
                  <a:pt x="3358007" y="250951"/>
                  <a:pt x="3355849" y="251460"/>
                  <a:pt x="3353563" y="251460"/>
                </a:cubicBezTo>
                <a:cubicBezTo>
                  <a:pt x="3347848" y="251460"/>
                  <a:pt x="3343403" y="249808"/>
                  <a:pt x="3339974" y="246380"/>
                </a:cubicBezTo>
                <a:cubicBezTo>
                  <a:pt x="3336672" y="243077"/>
                  <a:pt x="3335020" y="238506"/>
                  <a:pt x="3335020" y="232537"/>
                </a:cubicBezTo>
                <a:cubicBezTo>
                  <a:pt x="3335020" y="226949"/>
                  <a:pt x="3337179" y="221995"/>
                  <a:pt x="3341498" y="217931"/>
                </a:cubicBezTo>
                <a:cubicBezTo>
                  <a:pt x="3345815" y="213994"/>
                  <a:pt x="3351150" y="211962"/>
                  <a:pt x="3357373" y="211962"/>
                </a:cubicBezTo>
                <a:close/>
                <a:moveTo>
                  <a:pt x="-903350" y="3493515"/>
                </a:moveTo>
                <a:moveTo>
                  <a:pt x="4809872" y="151892"/>
                </a:moveTo>
                <a:cubicBezTo>
                  <a:pt x="4792473" y="158876"/>
                  <a:pt x="4781169" y="163830"/>
                  <a:pt x="4776090" y="166624"/>
                </a:cubicBezTo>
                <a:cubicBezTo>
                  <a:pt x="4766945" y="171704"/>
                  <a:pt x="4760468" y="177037"/>
                  <a:pt x="4756531" y="182625"/>
                </a:cubicBezTo>
                <a:cubicBezTo>
                  <a:pt x="4752594" y="188213"/>
                  <a:pt x="4750690" y="194182"/>
                  <a:pt x="4750690" y="200787"/>
                </a:cubicBezTo>
                <a:cubicBezTo>
                  <a:pt x="4750690" y="209169"/>
                  <a:pt x="4753103" y="216026"/>
                  <a:pt x="4758055" y="221487"/>
                </a:cubicBezTo>
                <a:cubicBezTo>
                  <a:pt x="4763008" y="227075"/>
                  <a:pt x="4768724" y="229743"/>
                  <a:pt x="4775201" y="229743"/>
                </a:cubicBezTo>
                <a:cubicBezTo>
                  <a:pt x="4784090" y="229743"/>
                  <a:pt x="4795648" y="224027"/>
                  <a:pt x="4809872" y="212470"/>
                </a:cubicBezTo>
                <a:close/>
                <a:moveTo>
                  <a:pt x="-843280" y="3493515"/>
                </a:moveTo>
                <a:moveTo>
                  <a:pt x="3821177" y="108204"/>
                </a:moveTo>
                <a:cubicBezTo>
                  <a:pt x="3815589" y="108204"/>
                  <a:pt x="3810128" y="109600"/>
                  <a:pt x="3804666" y="112394"/>
                </a:cubicBezTo>
                <a:cubicBezTo>
                  <a:pt x="3800476" y="114426"/>
                  <a:pt x="3793617" y="120776"/>
                  <a:pt x="3784092" y="131063"/>
                </a:cubicBezTo>
                <a:lnTo>
                  <a:pt x="3784092" y="190373"/>
                </a:lnTo>
                <a:cubicBezTo>
                  <a:pt x="3784092" y="203200"/>
                  <a:pt x="3784601" y="211708"/>
                  <a:pt x="3785616" y="215773"/>
                </a:cubicBezTo>
                <a:cubicBezTo>
                  <a:pt x="3787267" y="222504"/>
                  <a:pt x="3791204" y="228345"/>
                  <a:pt x="3797428" y="233425"/>
                </a:cubicBezTo>
                <a:cubicBezTo>
                  <a:pt x="3803778" y="238506"/>
                  <a:pt x="3811778" y="241045"/>
                  <a:pt x="3821303" y="241045"/>
                </a:cubicBezTo>
                <a:cubicBezTo>
                  <a:pt x="3832861" y="241045"/>
                  <a:pt x="3842258" y="236600"/>
                  <a:pt x="3849370" y="227583"/>
                </a:cubicBezTo>
                <a:cubicBezTo>
                  <a:pt x="3858768" y="215773"/>
                  <a:pt x="3863467" y="199136"/>
                  <a:pt x="3863467" y="177800"/>
                </a:cubicBezTo>
                <a:cubicBezTo>
                  <a:pt x="3863467" y="153543"/>
                  <a:pt x="3858133" y="134874"/>
                  <a:pt x="3847465" y="121793"/>
                </a:cubicBezTo>
                <a:cubicBezTo>
                  <a:pt x="3840100" y="112775"/>
                  <a:pt x="3831337" y="108204"/>
                  <a:pt x="3821177" y="108204"/>
                </a:cubicBezTo>
                <a:close/>
                <a:moveTo>
                  <a:pt x="-799592" y="3493515"/>
                </a:moveTo>
                <a:moveTo>
                  <a:pt x="1335532" y="108204"/>
                </a:moveTo>
                <a:cubicBezTo>
                  <a:pt x="1329944" y="108204"/>
                  <a:pt x="1324483" y="109600"/>
                  <a:pt x="1319023" y="112394"/>
                </a:cubicBezTo>
                <a:cubicBezTo>
                  <a:pt x="1314831" y="114426"/>
                  <a:pt x="1307974" y="120776"/>
                  <a:pt x="1298449" y="131063"/>
                </a:cubicBezTo>
                <a:lnTo>
                  <a:pt x="1298449" y="190373"/>
                </a:lnTo>
                <a:cubicBezTo>
                  <a:pt x="1298449" y="203200"/>
                  <a:pt x="1298956" y="211708"/>
                  <a:pt x="1299973" y="215773"/>
                </a:cubicBezTo>
                <a:cubicBezTo>
                  <a:pt x="1301624" y="222504"/>
                  <a:pt x="1305561" y="228345"/>
                  <a:pt x="1311783" y="233425"/>
                </a:cubicBezTo>
                <a:cubicBezTo>
                  <a:pt x="1318133" y="238506"/>
                  <a:pt x="1326135" y="241045"/>
                  <a:pt x="1335660" y="241045"/>
                </a:cubicBezTo>
                <a:cubicBezTo>
                  <a:pt x="1347217" y="241045"/>
                  <a:pt x="1356614" y="236600"/>
                  <a:pt x="1363726" y="227583"/>
                </a:cubicBezTo>
                <a:cubicBezTo>
                  <a:pt x="1373125" y="215773"/>
                  <a:pt x="1377824" y="199136"/>
                  <a:pt x="1377824" y="177800"/>
                </a:cubicBezTo>
                <a:cubicBezTo>
                  <a:pt x="1377824" y="153543"/>
                  <a:pt x="1372489" y="134874"/>
                  <a:pt x="1361822" y="121793"/>
                </a:cubicBezTo>
                <a:cubicBezTo>
                  <a:pt x="1354456" y="112775"/>
                  <a:pt x="1345693" y="108204"/>
                  <a:pt x="1335532" y="108204"/>
                </a:cubicBezTo>
                <a:close/>
                <a:moveTo>
                  <a:pt x="-799592" y="3493515"/>
                </a:moveTo>
                <a:moveTo>
                  <a:pt x="811276" y="108204"/>
                </a:moveTo>
                <a:cubicBezTo>
                  <a:pt x="805688" y="108204"/>
                  <a:pt x="800227" y="109600"/>
                  <a:pt x="794767" y="112394"/>
                </a:cubicBezTo>
                <a:cubicBezTo>
                  <a:pt x="790575" y="114426"/>
                  <a:pt x="783718" y="120776"/>
                  <a:pt x="774193" y="131063"/>
                </a:cubicBezTo>
                <a:lnTo>
                  <a:pt x="774193" y="190373"/>
                </a:lnTo>
                <a:cubicBezTo>
                  <a:pt x="774193" y="203200"/>
                  <a:pt x="774700" y="211708"/>
                  <a:pt x="775717" y="215773"/>
                </a:cubicBezTo>
                <a:cubicBezTo>
                  <a:pt x="777368" y="222504"/>
                  <a:pt x="781305" y="228345"/>
                  <a:pt x="787527" y="233425"/>
                </a:cubicBezTo>
                <a:cubicBezTo>
                  <a:pt x="793877" y="238506"/>
                  <a:pt x="801879" y="241045"/>
                  <a:pt x="811404" y="241045"/>
                </a:cubicBezTo>
                <a:cubicBezTo>
                  <a:pt x="822961" y="241045"/>
                  <a:pt x="832358" y="236600"/>
                  <a:pt x="839470" y="227583"/>
                </a:cubicBezTo>
                <a:cubicBezTo>
                  <a:pt x="848868" y="215773"/>
                  <a:pt x="853568" y="199136"/>
                  <a:pt x="853568" y="177800"/>
                </a:cubicBezTo>
                <a:cubicBezTo>
                  <a:pt x="853568" y="153543"/>
                  <a:pt x="848233" y="134874"/>
                  <a:pt x="837566" y="121793"/>
                </a:cubicBezTo>
                <a:cubicBezTo>
                  <a:pt x="830200" y="112775"/>
                  <a:pt x="821437" y="108204"/>
                  <a:pt x="811276" y="108204"/>
                </a:cubicBezTo>
                <a:close/>
                <a:moveTo>
                  <a:pt x="-799592" y="3493515"/>
                </a:moveTo>
                <a:moveTo>
                  <a:pt x="4936872" y="99060"/>
                </a:moveTo>
                <a:lnTo>
                  <a:pt x="4936872" y="108585"/>
                </a:lnTo>
                <a:cubicBezTo>
                  <a:pt x="4936872" y="165354"/>
                  <a:pt x="4926585" y="207644"/>
                  <a:pt x="4906011" y="235331"/>
                </a:cubicBezTo>
                <a:lnTo>
                  <a:pt x="4964939" y="235331"/>
                </a:lnTo>
                <a:cubicBezTo>
                  <a:pt x="4975606" y="235331"/>
                  <a:pt x="4981703" y="234442"/>
                  <a:pt x="4983353" y="232663"/>
                </a:cubicBezTo>
                <a:cubicBezTo>
                  <a:pt x="4985004" y="230886"/>
                  <a:pt x="4985766" y="224281"/>
                  <a:pt x="4985766" y="212851"/>
                </a:cubicBezTo>
                <a:lnTo>
                  <a:pt x="4985766" y="99060"/>
                </a:lnTo>
                <a:close/>
                <a:moveTo>
                  <a:pt x="-790448" y="3493515"/>
                </a:moveTo>
                <a:moveTo>
                  <a:pt x="638811" y="95250"/>
                </a:moveTo>
                <a:cubicBezTo>
                  <a:pt x="629286" y="95250"/>
                  <a:pt x="620650" y="98932"/>
                  <a:pt x="613156" y="106425"/>
                </a:cubicBezTo>
                <a:cubicBezTo>
                  <a:pt x="605537" y="113919"/>
                  <a:pt x="601092" y="124206"/>
                  <a:pt x="599822" y="137540"/>
                </a:cubicBezTo>
                <a:lnTo>
                  <a:pt x="673355" y="137540"/>
                </a:lnTo>
                <a:cubicBezTo>
                  <a:pt x="672719" y="127381"/>
                  <a:pt x="671576" y="120142"/>
                  <a:pt x="669672" y="116077"/>
                </a:cubicBezTo>
                <a:cubicBezTo>
                  <a:pt x="666877" y="109600"/>
                  <a:pt x="662560" y="104520"/>
                  <a:pt x="656844" y="100837"/>
                </a:cubicBezTo>
                <a:cubicBezTo>
                  <a:pt x="651130" y="97027"/>
                  <a:pt x="645033" y="95250"/>
                  <a:pt x="638811" y="95250"/>
                </a:cubicBezTo>
                <a:close/>
                <a:moveTo>
                  <a:pt x="-786638" y="3493515"/>
                </a:moveTo>
                <a:moveTo>
                  <a:pt x="326391" y="95250"/>
                </a:moveTo>
                <a:cubicBezTo>
                  <a:pt x="316866" y="95250"/>
                  <a:pt x="308230" y="98932"/>
                  <a:pt x="300737" y="106425"/>
                </a:cubicBezTo>
                <a:cubicBezTo>
                  <a:pt x="293117" y="113919"/>
                  <a:pt x="288672" y="124206"/>
                  <a:pt x="287401" y="137540"/>
                </a:cubicBezTo>
                <a:lnTo>
                  <a:pt x="360935" y="137540"/>
                </a:lnTo>
                <a:cubicBezTo>
                  <a:pt x="360300" y="127381"/>
                  <a:pt x="359156" y="120142"/>
                  <a:pt x="357251" y="116077"/>
                </a:cubicBezTo>
                <a:cubicBezTo>
                  <a:pt x="354457" y="109600"/>
                  <a:pt x="350139" y="104520"/>
                  <a:pt x="344425" y="100837"/>
                </a:cubicBezTo>
                <a:cubicBezTo>
                  <a:pt x="338710" y="97027"/>
                  <a:pt x="332613" y="95250"/>
                  <a:pt x="326391" y="95250"/>
                </a:cubicBezTo>
                <a:close/>
                <a:moveTo>
                  <a:pt x="-786638" y="3493515"/>
                </a:moveTo>
                <a:moveTo>
                  <a:pt x="984758" y="94869"/>
                </a:moveTo>
                <a:cubicBezTo>
                  <a:pt x="973201" y="94869"/>
                  <a:pt x="963676" y="99694"/>
                  <a:pt x="956311" y="109219"/>
                </a:cubicBezTo>
                <a:cubicBezTo>
                  <a:pt x="948818" y="118871"/>
                  <a:pt x="945135" y="133985"/>
                  <a:pt x="945135" y="154558"/>
                </a:cubicBezTo>
                <a:cubicBezTo>
                  <a:pt x="945135" y="182371"/>
                  <a:pt x="950087" y="203454"/>
                  <a:pt x="960120" y="217805"/>
                </a:cubicBezTo>
                <a:cubicBezTo>
                  <a:pt x="970026" y="232156"/>
                  <a:pt x="981583" y="239268"/>
                  <a:pt x="994537" y="239268"/>
                </a:cubicBezTo>
                <a:cubicBezTo>
                  <a:pt x="1006602" y="239268"/>
                  <a:pt x="1016000" y="234314"/>
                  <a:pt x="1022986" y="224281"/>
                </a:cubicBezTo>
                <a:cubicBezTo>
                  <a:pt x="1029843" y="214375"/>
                  <a:pt x="1033273" y="198374"/>
                  <a:pt x="1033273" y="176402"/>
                </a:cubicBezTo>
                <a:cubicBezTo>
                  <a:pt x="1033273" y="153035"/>
                  <a:pt x="1028700" y="133604"/>
                  <a:pt x="1019683" y="118110"/>
                </a:cubicBezTo>
                <a:cubicBezTo>
                  <a:pt x="1010667" y="102615"/>
                  <a:pt x="998982" y="94869"/>
                  <a:pt x="984758" y="94869"/>
                </a:cubicBezTo>
                <a:close/>
                <a:moveTo>
                  <a:pt x="-786257" y="3493515"/>
                </a:moveTo>
                <a:moveTo>
                  <a:pt x="5601463" y="94361"/>
                </a:moveTo>
                <a:cubicBezTo>
                  <a:pt x="5595366" y="94361"/>
                  <a:pt x="5589143" y="96138"/>
                  <a:pt x="5583048" y="99821"/>
                </a:cubicBezTo>
                <a:cubicBezTo>
                  <a:pt x="5576825" y="103505"/>
                  <a:pt x="5571872" y="109855"/>
                  <a:pt x="5568062" y="118999"/>
                </a:cubicBezTo>
                <a:cubicBezTo>
                  <a:pt x="5564252" y="128143"/>
                  <a:pt x="5562347" y="139826"/>
                  <a:pt x="5562347" y="154177"/>
                </a:cubicBezTo>
                <a:cubicBezTo>
                  <a:pt x="5562347" y="177292"/>
                  <a:pt x="5566918" y="197231"/>
                  <a:pt x="5576063" y="213994"/>
                </a:cubicBezTo>
                <a:cubicBezTo>
                  <a:pt x="5585333" y="230758"/>
                  <a:pt x="5597399" y="239140"/>
                  <a:pt x="5612385" y="239140"/>
                </a:cubicBezTo>
                <a:cubicBezTo>
                  <a:pt x="5623688" y="239140"/>
                  <a:pt x="5632831" y="234569"/>
                  <a:pt x="5640198" y="225298"/>
                </a:cubicBezTo>
                <a:cubicBezTo>
                  <a:pt x="5647437" y="216026"/>
                  <a:pt x="5651119" y="200151"/>
                  <a:pt x="5651119" y="177545"/>
                </a:cubicBezTo>
                <a:cubicBezTo>
                  <a:pt x="5651119" y="149351"/>
                  <a:pt x="5645024" y="127254"/>
                  <a:pt x="5632831" y="110998"/>
                </a:cubicBezTo>
                <a:cubicBezTo>
                  <a:pt x="5624703" y="99949"/>
                  <a:pt x="5614163" y="94361"/>
                  <a:pt x="5601463" y="94361"/>
                </a:cubicBezTo>
                <a:close/>
                <a:moveTo>
                  <a:pt x="-785749" y="3493515"/>
                </a:moveTo>
                <a:moveTo>
                  <a:pt x="3990594" y="94361"/>
                </a:moveTo>
                <a:cubicBezTo>
                  <a:pt x="3984499" y="94361"/>
                  <a:pt x="3978403" y="96138"/>
                  <a:pt x="3972179" y="99821"/>
                </a:cubicBezTo>
                <a:cubicBezTo>
                  <a:pt x="3965956" y="103505"/>
                  <a:pt x="3961003" y="109855"/>
                  <a:pt x="3957193" y="118999"/>
                </a:cubicBezTo>
                <a:cubicBezTo>
                  <a:pt x="3953383" y="128143"/>
                  <a:pt x="3951478" y="139826"/>
                  <a:pt x="3951478" y="154177"/>
                </a:cubicBezTo>
                <a:cubicBezTo>
                  <a:pt x="3951478" y="177292"/>
                  <a:pt x="3956051" y="197231"/>
                  <a:pt x="3965194" y="213994"/>
                </a:cubicBezTo>
                <a:cubicBezTo>
                  <a:pt x="3974465" y="230758"/>
                  <a:pt x="3986530" y="239140"/>
                  <a:pt x="4001516" y="239140"/>
                </a:cubicBezTo>
                <a:cubicBezTo>
                  <a:pt x="4012692" y="239140"/>
                  <a:pt x="4021964" y="234569"/>
                  <a:pt x="4029329" y="225298"/>
                </a:cubicBezTo>
                <a:cubicBezTo>
                  <a:pt x="4036568" y="216026"/>
                  <a:pt x="4040252" y="200151"/>
                  <a:pt x="4040252" y="177545"/>
                </a:cubicBezTo>
                <a:cubicBezTo>
                  <a:pt x="4040252" y="149351"/>
                  <a:pt x="4034155" y="127254"/>
                  <a:pt x="4021964" y="110998"/>
                </a:cubicBezTo>
                <a:cubicBezTo>
                  <a:pt x="4013836" y="99949"/>
                  <a:pt x="4003294" y="94361"/>
                  <a:pt x="3990594" y="94361"/>
                </a:cubicBezTo>
                <a:close/>
                <a:moveTo>
                  <a:pt x="-785749" y="3493515"/>
                </a:moveTo>
                <a:moveTo>
                  <a:pt x="1962150" y="94361"/>
                </a:moveTo>
                <a:cubicBezTo>
                  <a:pt x="1956055" y="94361"/>
                  <a:pt x="1949831" y="96138"/>
                  <a:pt x="1943736" y="99821"/>
                </a:cubicBezTo>
                <a:cubicBezTo>
                  <a:pt x="1937512" y="103505"/>
                  <a:pt x="1932560" y="109855"/>
                  <a:pt x="1928750" y="118999"/>
                </a:cubicBezTo>
                <a:cubicBezTo>
                  <a:pt x="1924939" y="128143"/>
                  <a:pt x="1923035" y="139826"/>
                  <a:pt x="1923035" y="154177"/>
                </a:cubicBezTo>
                <a:cubicBezTo>
                  <a:pt x="1923035" y="177292"/>
                  <a:pt x="1927606" y="197231"/>
                  <a:pt x="1936750" y="213994"/>
                </a:cubicBezTo>
                <a:cubicBezTo>
                  <a:pt x="1946022" y="230758"/>
                  <a:pt x="1958087" y="239140"/>
                  <a:pt x="1973073" y="239140"/>
                </a:cubicBezTo>
                <a:cubicBezTo>
                  <a:pt x="1984375" y="239140"/>
                  <a:pt x="1993519" y="234569"/>
                  <a:pt x="2000886" y="225298"/>
                </a:cubicBezTo>
                <a:cubicBezTo>
                  <a:pt x="2008125" y="216026"/>
                  <a:pt x="2011807" y="200151"/>
                  <a:pt x="2011807" y="177545"/>
                </a:cubicBezTo>
                <a:cubicBezTo>
                  <a:pt x="2011807" y="149351"/>
                  <a:pt x="2005712" y="127254"/>
                  <a:pt x="1993519" y="110998"/>
                </a:cubicBezTo>
                <a:cubicBezTo>
                  <a:pt x="1985392" y="99949"/>
                  <a:pt x="1974850" y="94361"/>
                  <a:pt x="1962150" y="94361"/>
                </a:cubicBezTo>
                <a:close/>
                <a:moveTo>
                  <a:pt x="-785749" y="3493515"/>
                </a:moveTo>
                <a:moveTo>
                  <a:pt x="5698237" y="87756"/>
                </a:moveTo>
                <a:lnTo>
                  <a:pt x="5754116" y="87756"/>
                </a:lnTo>
                <a:lnTo>
                  <a:pt x="5804028" y="205105"/>
                </a:lnTo>
                <a:lnTo>
                  <a:pt x="5853685" y="87756"/>
                </a:lnTo>
                <a:lnTo>
                  <a:pt x="5907152" y="87756"/>
                </a:lnTo>
                <a:lnTo>
                  <a:pt x="5907152" y="94361"/>
                </a:lnTo>
                <a:cubicBezTo>
                  <a:pt x="5899404" y="94361"/>
                  <a:pt x="5894070" y="95123"/>
                  <a:pt x="5891530" y="96646"/>
                </a:cubicBezTo>
                <a:cubicBezTo>
                  <a:pt x="5888864" y="98298"/>
                  <a:pt x="5886831" y="100202"/>
                  <a:pt x="5885307" y="102488"/>
                </a:cubicBezTo>
                <a:cubicBezTo>
                  <a:pt x="5883911" y="104775"/>
                  <a:pt x="5883149" y="112394"/>
                  <a:pt x="5883149" y="125094"/>
                </a:cubicBezTo>
                <a:lnTo>
                  <a:pt x="5883149" y="209295"/>
                </a:lnTo>
                <a:cubicBezTo>
                  <a:pt x="5883149" y="220344"/>
                  <a:pt x="5883656" y="227330"/>
                  <a:pt x="5884800" y="230505"/>
                </a:cubicBezTo>
                <a:cubicBezTo>
                  <a:pt x="5885815" y="233680"/>
                  <a:pt x="5888102" y="236093"/>
                  <a:pt x="5891530" y="237744"/>
                </a:cubicBezTo>
                <a:cubicBezTo>
                  <a:pt x="5894960" y="239394"/>
                  <a:pt x="5900166" y="240156"/>
                  <a:pt x="5907152" y="240156"/>
                </a:cubicBezTo>
                <a:lnTo>
                  <a:pt x="5907152" y="246633"/>
                </a:lnTo>
                <a:lnTo>
                  <a:pt x="5830443" y="246633"/>
                </a:lnTo>
                <a:lnTo>
                  <a:pt x="5830443" y="240156"/>
                </a:lnTo>
                <a:cubicBezTo>
                  <a:pt x="5839841" y="240156"/>
                  <a:pt x="5846191" y="238379"/>
                  <a:pt x="5849493" y="234950"/>
                </a:cubicBezTo>
                <a:cubicBezTo>
                  <a:pt x="5852668" y="231394"/>
                  <a:pt x="5854319" y="222885"/>
                  <a:pt x="5854319" y="209295"/>
                </a:cubicBezTo>
                <a:lnTo>
                  <a:pt x="5854319" y="113792"/>
                </a:lnTo>
                <a:lnTo>
                  <a:pt x="5798186" y="246633"/>
                </a:lnTo>
                <a:lnTo>
                  <a:pt x="5792090" y="246633"/>
                </a:lnTo>
                <a:lnTo>
                  <a:pt x="5734813" y="113792"/>
                </a:lnTo>
                <a:lnTo>
                  <a:pt x="5734813" y="209295"/>
                </a:lnTo>
                <a:cubicBezTo>
                  <a:pt x="5734813" y="220344"/>
                  <a:pt x="5735448" y="227330"/>
                  <a:pt x="5736590" y="230505"/>
                </a:cubicBezTo>
                <a:cubicBezTo>
                  <a:pt x="5737733" y="233680"/>
                  <a:pt x="5740019" y="236093"/>
                  <a:pt x="5743322" y="237744"/>
                </a:cubicBezTo>
                <a:cubicBezTo>
                  <a:pt x="5746751" y="239394"/>
                  <a:pt x="5751957" y="240156"/>
                  <a:pt x="5758942" y="240156"/>
                </a:cubicBezTo>
                <a:lnTo>
                  <a:pt x="5758942" y="246633"/>
                </a:lnTo>
                <a:lnTo>
                  <a:pt x="5698237" y="246633"/>
                </a:lnTo>
                <a:lnTo>
                  <a:pt x="5698237" y="240156"/>
                </a:lnTo>
                <a:cubicBezTo>
                  <a:pt x="5708524" y="240156"/>
                  <a:pt x="5715128" y="238251"/>
                  <a:pt x="5718049" y="234569"/>
                </a:cubicBezTo>
                <a:cubicBezTo>
                  <a:pt x="5720969" y="230758"/>
                  <a:pt x="5722366" y="222376"/>
                  <a:pt x="5722366" y="209295"/>
                </a:cubicBezTo>
                <a:lnTo>
                  <a:pt x="5722366" y="125094"/>
                </a:lnTo>
                <a:cubicBezTo>
                  <a:pt x="5722366" y="112649"/>
                  <a:pt x="5721731" y="105410"/>
                  <a:pt x="5720462" y="103124"/>
                </a:cubicBezTo>
                <a:cubicBezTo>
                  <a:pt x="5719191" y="100837"/>
                  <a:pt x="5717287" y="98806"/>
                  <a:pt x="5714619" y="97027"/>
                </a:cubicBezTo>
                <a:cubicBezTo>
                  <a:pt x="5711953" y="95250"/>
                  <a:pt x="5706491" y="94361"/>
                  <a:pt x="5698237" y="94361"/>
                </a:cubicBezTo>
                <a:close/>
                <a:moveTo>
                  <a:pt x="-779144" y="3493515"/>
                </a:moveTo>
                <a:moveTo>
                  <a:pt x="5055870" y="87756"/>
                </a:moveTo>
                <a:lnTo>
                  <a:pt x="5193157" y="87756"/>
                </a:lnTo>
                <a:lnTo>
                  <a:pt x="5200142" y="130810"/>
                </a:lnTo>
                <a:lnTo>
                  <a:pt x="5192268" y="130810"/>
                </a:lnTo>
                <a:cubicBezTo>
                  <a:pt x="5190872" y="122174"/>
                  <a:pt x="5188586" y="115443"/>
                  <a:pt x="5185411" y="110617"/>
                </a:cubicBezTo>
                <a:cubicBezTo>
                  <a:pt x="5182108" y="105918"/>
                  <a:pt x="5178426" y="102869"/>
                  <a:pt x="5174235" y="101345"/>
                </a:cubicBezTo>
                <a:cubicBezTo>
                  <a:pt x="5170043" y="99821"/>
                  <a:pt x="5163058" y="99060"/>
                  <a:pt x="5152899" y="99060"/>
                </a:cubicBezTo>
                <a:lnTo>
                  <a:pt x="5139055" y="99060"/>
                </a:lnTo>
                <a:lnTo>
                  <a:pt x="5139055" y="209295"/>
                </a:lnTo>
                <a:cubicBezTo>
                  <a:pt x="5139055" y="221106"/>
                  <a:pt x="5139817" y="228600"/>
                  <a:pt x="5141215" y="231775"/>
                </a:cubicBezTo>
                <a:cubicBezTo>
                  <a:pt x="5142739" y="234950"/>
                  <a:pt x="5145025" y="237108"/>
                  <a:pt x="5148200" y="238125"/>
                </a:cubicBezTo>
                <a:cubicBezTo>
                  <a:pt x="5151502" y="239140"/>
                  <a:pt x="5158867" y="239902"/>
                  <a:pt x="5170425" y="240156"/>
                </a:cubicBezTo>
                <a:lnTo>
                  <a:pt x="5170425" y="246633"/>
                </a:lnTo>
                <a:lnTo>
                  <a:pt x="5084065" y="246633"/>
                </a:lnTo>
                <a:lnTo>
                  <a:pt x="5084065" y="240156"/>
                </a:lnTo>
                <a:cubicBezTo>
                  <a:pt x="5095240" y="239902"/>
                  <a:pt x="5102353" y="238125"/>
                  <a:pt x="5105528" y="234823"/>
                </a:cubicBezTo>
                <a:cubicBezTo>
                  <a:pt x="5108703" y="231520"/>
                  <a:pt x="5110227" y="223012"/>
                  <a:pt x="5110227" y="209295"/>
                </a:cubicBezTo>
                <a:lnTo>
                  <a:pt x="5110227" y="99060"/>
                </a:lnTo>
                <a:lnTo>
                  <a:pt x="5096129" y="99060"/>
                </a:lnTo>
                <a:cubicBezTo>
                  <a:pt x="5086097" y="99060"/>
                  <a:pt x="5079365" y="99694"/>
                  <a:pt x="5075810" y="100837"/>
                </a:cubicBezTo>
                <a:cubicBezTo>
                  <a:pt x="5072253" y="102107"/>
                  <a:pt x="5068825" y="105029"/>
                  <a:pt x="5065523" y="109600"/>
                </a:cubicBezTo>
                <a:cubicBezTo>
                  <a:pt x="5062220" y="114045"/>
                  <a:pt x="5059427" y="121157"/>
                  <a:pt x="5057014" y="130810"/>
                </a:cubicBezTo>
                <a:lnTo>
                  <a:pt x="5049266" y="130810"/>
                </a:lnTo>
                <a:close/>
                <a:moveTo>
                  <a:pt x="-779144" y="3493515"/>
                </a:moveTo>
                <a:moveTo>
                  <a:pt x="4898644" y="87756"/>
                </a:moveTo>
                <a:lnTo>
                  <a:pt x="5038726" y="87756"/>
                </a:lnTo>
                <a:lnTo>
                  <a:pt x="5038726" y="94361"/>
                </a:lnTo>
                <a:cubicBezTo>
                  <a:pt x="5030852" y="94361"/>
                  <a:pt x="5025644" y="95123"/>
                  <a:pt x="5022978" y="96646"/>
                </a:cubicBezTo>
                <a:cubicBezTo>
                  <a:pt x="5020438" y="98298"/>
                  <a:pt x="5018278" y="100202"/>
                  <a:pt x="5016881" y="102488"/>
                </a:cubicBezTo>
                <a:cubicBezTo>
                  <a:pt x="5015357" y="104775"/>
                  <a:pt x="5014595" y="112394"/>
                  <a:pt x="5014595" y="125094"/>
                </a:cubicBezTo>
                <a:lnTo>
                  <a:pt x="5014595" y="203581"/>
                </a:lnTo>
                <a:cubicBezTo>
                  <a:pt x="5014595" y="220090"/>
                  <a:pt x="5015992" y="230250"/>
                  <a:pt x="5018787" y="234061"/>
                </a:cubicBezTo>
                <a:cubicBezTo>
                  <a:pt x="5021707" y="237744"/>
                  <a:pt x="5028312" y="239902"/>
                  <a:pt x="5038726" y="240156"/>
                </a:cubicBezTo>
                <a:lnTo>
                  <a:pt x="5038726" y="290702"/>
                </a:lnTo>
                <a:lnTo>
                  <a:pt x="5032122" y="290702"/>
                </a:lnTo>
                <a:cubicBezTo>
                  <a:pt x="5031614" y="281177"/>
                  <a:pt x="5029328" y="272923"/>
                  <a:pt x="5025010" y="265811"/>
                </a:cubicBezTo>
                <a:cubicBezTo>
                  <a:pt x="5020818" y="258826"/>
                  <a:pt x="5014977" y="253873"/>
                  <a:pt x="5007483" y="250951"/>
                </a:cubicBezTo>
                <a:cubicBezTo>
                  <a:pt x="4999990" y="248030"/>
                  <a:pt x="4988815" y="246633"/>
                  <a:pt x="4974210" y="246633"/>
                </a:cubicBezTo>
                <a:lnTo>
                  <a:pt x="4933315" y="246633"/>
                </a:lnTo>
                <a:cubicBezTo>
                  <a:pt x="4920489" y="246633"/>
                  <a:pt x="4910582" y="247776"/>
                  <a:pt x="4903470" y="249936"/>
                </a:cubicBezTo>
                <a:cubicBezTo>
                  <a:pt x="4896231" y="252221"/>
                  <a:pt x="4890263" y="256920"/>
                  <a:pt x="4885437" y="264160"/>
                </a:cubicBezTo>
                <a:cubicBezTo>
                  <a:pt x="4880738" y="271271"/>
                  <a:pt x="4877816" y="280161"/>
                  <a:pt x="4876801" y="290702"/>
                </a:cubicBezTo>
                <a:lnTo>
                  <a:pt x="4870324" y="290702"/>
                </a:lnTo>
                <a:lnTo>
                  <a:pt x="4870324" y="240156"/>
                </a:lnTo>
                <a:cubicBezTo>
                  <a:pt x="4879849" y="239902"/>
                  <a:pt x="4888357" y="236093"/>
                  <a:pt x="4896104" y="228854"/>
                </a:cubicBezTo>
                <a:cubicBezTo>
                  <a:pt x="4903852" y="221742"/>
                  <a:pt x="4910710" y="207644"/>
                  <a:pt x="4916678" y="186817"/>
                </a:cubicBezTo>
                <a:cubicBezTo>
                  <a:pt x="4922520" y="165862"/>
                  <a:pt x="4925441" y="145287"/>
                  <a:pt x="4925441" y="125094"/>
                </a:cubicBezTo>
                <a:cubicBezTo>
                  <a:pt x="4925441" y="105156"/>
                  <a:pt x="4916552" y="94995"/>
                  <a:pt x="4898644" y="94361"/>
                </a:cubicBezTo>
                <a:close/>
                <a:moveTo>
                  <a:pt x="-779144" y="3493515"/>
                </a:moveTo>
                <a:moveTo>
                  <a:pt x="4557523" y="87756"/>
                </a:moveTo>
                <a:lnTo>
                  <a:pt x="4694810" y="87756"/>
                </a:lnTo>
                <a:lnTo>
                  <a:pt x="4701794" y="130810"/>
                </a:lnTo>
                <a:lnTo>
                  <a:pt x="4693920" y="130810"/>
                </a:lnTo>
                <a:cubicBezTo>
                  <a:pt x="4692524" y="122174"/>
                  <a:pt x="4690238" y="115443"/>
                  <a:pt x="4687063" y="110617"/>
                </a:cubicBezTo>
                <a:cubicBezTo>
                  <a:pt x="4683761" y="105918"/>
                  <a:pt x="4680078" y="102869"/>
                  <a:pt x="4675887" y="101345"/>
                </a:cubicBezTo>
                <a:cubicBezTo>
                  <a:pt x="4671695" y="99821"/>
                  <a:pt x="4664711" y="99060"/>
                  <a:pt x="4654551" y="99060"/>
                </a:cubicBezTo>
                <a:lnTo>
                  <a:pt x="4640707" y="99060"/>
                </a:lnTo>
                <a:lnTo>
                  <a:pt x="4640707" y="209295"/>
                </a:lnTo>
                <a:cubicBezTo>
                  <a:pt x="4640707" y="221106"/>
                  <a:pt x="4641469" y="228600"/>
                  <a:pt x="4642866" y="231775"/>
                </a:cubicBezTo>
                <a:cubicBezTo>
                  <a:pt x="4644390" y="234950"/>
                  <a:pt x="4646677" y="237108"/>
                  <a:pt x="4649852" y="238125"/>
                </a:cubicBezTo>
                <a:cubicBezTo>
                  <a:pt x="4653153" y="239140"/>
                  <a:pt x="4660519" y="239902"/>
                  <a:pt x="4672077" y="240156"/>
                </a:cubicBezTo>
                <a:lnTo>
                  <a:pt x="4672077" y="246633"/>
                </a:lnTo>
                <a:lnTo>
                  <a:pt x="4585716" y="246633"/>
                </a:lnTo>
                <a:lnTo>
                  <a:pt x="4585716" y="240156"/>
                </a:lnTo>
                <a:cubicBezTo>
                  <a:pt x="4596892" y="239902"/>
                  <a:pt x="4604004" y="238125"/>
                  <a:pt x="4607179" y="234823"/>
                </a:cubicBezTo>
                <a:cubicBezTo>
                  <a:pt x="4610354" y="231520"/>
                  <a:pt x="4611878" y="223012"/>
                  <a:pt x="4611878" y="209295"/>
                </a:cubicBezTo>
                <a:lnTo>
                  <a:pt x="4611878" y="99060"/>
                </a:lnTo>
                <a:lnTo>
                  <a:pt x="4597781" y="99060"/>
                </a:lnTo>
                <a:cubicBezTo>
                  <a:pt x="4587749" y="99060"/>
                  <a:pt x="4581017" y="99694"/>
                  <a:pt x="4577462" y="100837"/>
                </a:cubicBezTo>
                <a:cubicBezTo>
                  <a:pt x="4573905" y="102107"/>
                  <a:pt x="4570477" y="105029"/>
                  <a:pt x="4567175" y="109600"/>
                </a:cubicBezTo>
                <a:cubicBezTo>
                  <a:pt x="4563873" y="114045"/>
                  <a:pt x="4561078" y="121157"/>
                  <a:pt x="4558665" y="130810"/>
                </a:cubicBezTo>
                <a:lnTo>
                  <a:pt x="4550918" y="130810"/>
                </a:lnTo>
                <a:close/>
                <a:moveTo>
                  <a:pt x="-779144" y="3493515"/>
                </a:moveTo>
                <a:moveTo>
                  <a:pt x="4283965" y="87756"/>
                </a:moveTo>
                <a:lnTo>
                  <a:pt x="4360800" y="87756"/>
                </a:lnTo>
                <a:lnTo>
                  <a:pt x="4360800" y="94361"/>
                </a:lnTo>
                <a:cubicBezTo>
                  <a:pt x="4353053" y="94361"/>
                  <a:pt x="4347845" y="95123"/>
                  <a:pt x="4345178" y="96646"/>
                </a:cubicBezTo>
                <a:cubicBezTo>
                  <a:pt x="4342512" y="98298"/>
                  <a:pt x="4340479" y="100202"/>
                  <a:pt x="4338955" y="102488"/>
                </a:cubicBezTo>
                <a:cubicBezTo>
                  <a:pt x="4337431" y="104775"/>
                  <a:pt x="4336669" y="112394"/>
                  <a:pt x="4336669" y="125094"/>
                </a:cubicBezTo>
                <a:lnTo>
                  <a:pt x="4336669" y="212598"/>
                </a:lnTo>
                <a:cubicBezTo>
                  <a:pt x="4336669" y="223646"/>
                  <a:pt x="4337686" y="230124"/>
                  <a:pt x="4339717" y="232156"/>
                </a:cubicBezTo>
                <a:cubicBezTo>
                  <a:pt x="4341623" y="234314"/>
                  <a:pt x="4348227" y="235331"/>
                  <a:pt x="4359403" y="235331"/>
                </a:cubicBezTo>
                <a:lnTo>
                  <a:pt x="4378199" y="235331"/>
                </a:lnTo>
                <a:cubicBezTo>
                  <a:pt x="4385565" y="235331"/>
                  <a:pt x="4390390" y="234950"/>
                  <a:pt x="4392677" y="234061"/>
                </a:cubicBezTo>
                <a:cubicBezTo>
                  <a:pt x="4395090" y="233171"/>
                  <a:pt x="4396614" y="231648"/>
                  <a:pt x="4397376" y="229615"/>
                </a:cubicBezTo>
                <a:cubicBezTo>
                  <a:pt x="4398011" y="227583"/>
                  <a:pt x="4398391" y="220725"/>
                  <a:pt x="4398391" y="209169"/>
                </a:cubicBezTo>
                <a:lnTo>
                  <a:pt x="4398391" y="125094"/>
                </a:lnTo>
                <a:cubicBezTo>
                  <a:pt x="4398391" y="112775"/>
                  <a:pt x="4397756" y="105537"/>
                  <a:pt x="4396487" y="103124"/>
                </a:cubicBezTo>
                <a:cubicBezTo>
                  <a:pt x="4395216" y="100711"/>
                  <a:pt x="4393312" y="98679"/>
                  <a:pt x="4390517" y="97027"/>
                </a:cubicBezTo>
                <a:cubicBezTo>
                  <a:pt x="4387851" y="95250"/>
                  <a:pt x="4382390" y="94361"/>
                  <a:pt x="4374389" y="94361"/>
                </a:cubicBezTo>
                <a:lnTo>
                  <a:pt x="4374389" y="87756"/>
                </a:lnTo>
                <a:lnTo>
                  <a:pt x="4448176" y="87756"/>
                </a:lnTo>
                <a:lnTo>
                  <a:pt x="4448176" y="94361"/>
                </a:lnTo>
                <a:cubicBezTo>
                  <a:pt x="4441953" y="94487"/>
                  <a:pt x="4437380" y="95504"/>
                  <a:pt x="4434332" y="97536"/>
                </a:cubicBezTo>
                <a:cubicBezTo>
                  <a:pt x="4431285" y="99440"/>
                  <a:pt x="4429379" y="101981"/>
                  <a:pt x="4428490" y="104901"/>
                </a:cubicBezTo>
                <a:cubicBezTo>
                  <a:pt x="4427475" y="107950"/>
                  <a:pt x="4427093" y="114681"/>
                  <a:pt x="4427093" y="125094"/>
                </a:cubicBezTo>
                <a:lnTo>
                  <a:pt x="4427093" y="214756"/>
                </a:lnTo>
                <a:cubicBezTo>
                  <a:pt x="4427093" y="224662"/>
                  <a:pt x="4427982" y="230505"/>
                  <a:pt x="4430015" y="232410"/>
                </a:cubicBezTo>
                <a:cubicBezTo>
                  <a:pt x="4431919" y="234314"/>
                  <a:pt x="4438015" y="235331"/>
                  <a:pt x="4448176" y="235331"/>
                </a:cubicBezTo>
                <a:lnTo>
                  <a:pt x="4469003" y="235331"/>
                </a:lnTo>
                <a:cubicBezTo>
                  <a:pt x="4480053" y="235331"/>
                  <a:pt x="4486149" y="234187"/>
                  <a:pt x="4487165" y="231775"/>
                </a:cubicBezTo>
                <a:cubicBezTo>
                  <a:pt x="4488307" y="229362"/>
                  <a:pt x="4488815" y="222250"/>
                  <a:pt x="4488815" y="210185"/>
                </a:cubicBezTo>
                <a:lnTo>
                  <a:pt x="4488815" y="125094"/>
                </a:lnTo>
                <a:cubicBezTo>
                  <a:pt x="4488815" y="112649"/>
                  <a:pt x="4488180" y="105410"/>
                  <a:pt x="4486911" y="103124"/>
                </a:cubicBezTo>
                <a:cubicBezTo>
                  <a:pt x="4485640" y="100837"/>
                  <a:pt x="4483608" y="98806"/>
                  <a:pt x="4480941" y="97027"/>
                </a:cubicBezTo>
                <a:cubicBezTo>
                  <a:pt x="4478275" y="95250"/>
                  <a:pt x="4472940" y="94361"/>
                  <a:pt x="4464686" y="94361"/>
                </a:cubicBezTo>
                <a:lnTo>
                  <a:pt x="4464686" y="87756"/>
                </a:lnTo>
                <a:lnTo>
                  <a:pt x="4541520" y="87756"/>
                </a:lnTo>
                <a:lnTo>
                  <a:pt x="4541520" y="94361"/>
                </a:lnTo>
                <a:cubicBezTo>
                  <a:pt x="4533647" y="94361"/>
                  <a:pt x="4528440" y="95123"/>
                  <a:pt x="4525773" y="96646"/>
                </a:cubicBezTo>
                <a:cubicBezTo>
                  <a:pt x="4523232" y="98298"/>
                  <a:pt x="4521201" y="100202"/>
                  <a:pt x="4519677" y="102488"/>
                </a:cubicBezTo>
                <a:cubicBezTo>
                  <a:pt x="4518153" y="104775"/>
                  <a:pt x="4517390" y="112394"/>
                  <a:pt x="4517390" y="125094"/>
                </a:cubicBezTo>
                <a:lnTo>
                  <a:pt x="4517390" y="199898"/>
                </a:lnTo>
                <a:cubicBezTo>
                  <a:pt x="4517390" y="215392"/>
                  <a:pt x="4517772" y="225044"/>
                  <a:pt x="4518661" y="228726"/>
                </a:cubicBezTo>
                <a:cubicBezTo>
                  <a:pt x="4519550" y="232410"/>
                  <a:pt x="4521581" y="235204"/>
                  <a:pt x="4524629" y="237108"/>
                </a:cubicBezTo>
                <a:cubicBezTo>
                  <a:pt x="4527804" y="238887"/>
                  <a:pt x="4533392" y="239902"/>
                  <a:pt x="4541520" y="240156"/>
                </a:cubicBezTo>
                <a:lnTo>
                  <a:pt x="4541520" y="246633"/>
                </a:lnTo>
                <a:lnTo>
                  <a:pt x="4283965" y="246633"/>
                </a:lnTo>
                <a:lnTo>
                  <a:pt x="4283965" y="240156"/>
                </a:lnTo>
                <a:cubicBezTo>
                  <a:pt x="4293616" y="240156"/>
                  <a:pt x="4299966" y="238379"/>
                  <a:pt x="4303268" y="234950"/>
                </a:cubicBezTo>
                <a:cubicBezTo>
                  <a:pt x="4306443" y="231394"/>
                  <a:pt x="4308094" y="222885"/>
                  <a:pt x="4308094" y="209295"/>
                </a:cubicBezTo>
                <a:lnTo>
                  <a:pt x="4308094" y="125094"/>
                </a:lnTo>
                <a:cubicBezTo>
                  <a:pt x="4308094" y="112649"/>
                  <a:pt x="4307460" y="105410"/>
                  <a:pt x="4306190" y="103124"/>
                </a:cubicBezTo>
                <a:cubicBezTo>
                  <a:pt x="4304919" y="100837"/>
                  <a:pt x="4303015" y="98806"/>
                  <a:pt x="4300348" y="97027"/>
                </a:cubicBezTo>
                <a:cubicBezTo>
                  <a:pt x="4297680" y="95250"/>
                  <a:pt x="4292219" y="94361"/>
                  <a:pt x="4283965" y="94361"/>
                </a:cubicBezTo>
                <a:close/>
                <a:moveTo>
                  <a:pt x="-779144" y="3493515"/>
                </a:moveTo>
                <a:moveTo>
                  <a:pt x="4093465" y="87756"/>
                </a:moveTo>
                <a:lnTo>
                  <a:pt x="4170300" y="87756"/>
                </a:lnTo>
                <a:lnTo>
                  <a:pt x="4170300" y="94361"/>
                </a:lnTo>
                <a:cubicBezTo>
                  <a:pt x="4163188" y="94361"/>
                  <a:pt x="4157980" y="95123"/>
                  <a:pt x="4154678" y="96774"/>
                </a:cubicBezTo>
                <a:cubicBezTo>
                  <a:pt x="4151377" y="98425"/>
                  <a:pt x="4149090" y="100711"/>
                  <a:pt x="4147948" y="103758"/>
                </a:cubicBezTo>
                <a:cubicBezTo>
                  <a:pt x="4146804" y="106933"/>
                  <a:pt x="4146169" y="113919"/>
                  <a:pt x="4146169" y="125094"/>
                </a:cubicBezTo>
                <a:lnTo>
                  <a:pt x="4146169" y="158750"/>
                </a:lnTo>
                <a:lnTo>
                  <a:pt x="4214877" y="158750"/>
                </a:lnTo>
                <a:lnTo>
                  <a:pt x="4214877" y="125094"/>
                </a:lnTo>
                <a:cubicBezTo>
                  <a:pt x="4214877" y="115062"/>
                  <a:pt x="4214495" y="108457"/>
                  <a:pt x="4213606" y="105410"/>
                </a:cubicBezTo>
                <a:cubicBezTo>
                  <a:pt x="4212844" y="102362"/>
                  <a:pt x="4210813" y="99694"/>
                  <a:pt x="4207638" y="97536"/>
                </a:cubicBezTo>
                <a:cubicBezTo>
                  <a:pt x="4204463" y="95376"/>
                  <a:pt x="4198875" y="94361"/>
                  <a:pt x="4190747" y="94361"/>
                </a:cubicBezTo>
                <a:lnTo>
                  <a:pt x="4190747" y="87756"/>
                </a:lnTo>
                <a:lnTo>
                  <a:pt x="4267581" y="87756"/>
                </a:lnTo>
                <a:lnTo>
                  <a:pt x="4267581" y="94361"/>
                </a:lnTo>
                <a:cubicBezTo>
                  <a:pt x="4260469" y="94361"/>
                  <a:pt x="4255136" y="95123"/>
                  <a:pt x="4251833" y="96774"/>
                </a:cubicBezTo>
                <a:cubicBezTo>
                  <a:pt x="4248658" y="98425"/>
                  <a:pt x="4246373" y="100711"/>
                  <a:pt x="4245229" y="103758"/>
                </a:cubicBezTo>
                <a:cubicBezTo>
                  <a:pt x="4244087" y="106933"/>
                  <a:pt x="4243452" y="113919"/>
                  <a:pt x="4243452" y="125094"/>
                </a:cubicBezTo>
                <a:lnTo>
                  <a:pt x="4243452" y="209295"/>
                </a:lnTo>
                <a:cubicBezTo>
                  <a:pt x="4243452" y="219329"/>
                  <a:pt x="4243960" y="226060"/>
                  <a:pt x="4244722" y="229235"/>
                </a:cubicBezTo>
                <a:cubicBezTo>
                  <a:pt x="4245611" y="232537"/>
                  <a:pt x="4247769" y="235076"/>
                  <a:pt x="4251072" y="237108"/>
                </a:cubicBezTo>
                <a:cubicBezTo>
                  <a:pt x="4254501" y="239140"/>
                  <a:pt x="4259962" y="240156"/>
                  <a:pt x="4267581" y="240156"/>
                </a:cubicBezTo>
                <a:lnTo>
                  <a:pt x="4267581" y="246633"/>
                </a:lnTo>
                <a:lnTo>
                  <a:pt x="4190747" y="246633"/>
                </a:lnTo>
                <a:lnTo>
                  <a:pt x="4190747" y="240156"/>
                </a:lnTo>
                <a:cubicBezTo>
                  <a:pt x="4200399" y="240156"/>
                  <a:pt x="4206749" y="238379"/>
                  <a:pt x="4210051" y="234950"/>
                </a:cubicBezTo>
                <a:cubicBezTo>
                  <a:pt x="4213226" y="231394"/>
                  <a:pt x="4214877" y="222885"/>
                  <a:pt x="4214877" y="209295"/>
                </a:cubicBezTo>
                <a:lnTo>
                  <a:pt x="4214877" y="169925"/>
                </a:lnTo>
                <a:lnTo>
                  <a:pt x="4146169" y="169925"/>
                </a:lnTo>
                <a:lnTo>
                  <a:pt x="4146169" y="209295"/>
                </a:lnTo>
                <a:cubicBezTo>
                  <a:pt x="4146169" y="219329"/>
                  <a:pt x="4146678" y="226060"/>
                  <a:pt x="4147566" y="229235"/>
                </a:cubicBezTo>
                <a:cubicBezTo>
                  <a:pt x="4148328" y="232537"/>
                  <a:pt x="4150488" y="235076"/>
                  <a:pt x="4153790" y="237108"/>
                </a:cubicBezTo>
                <a:cubicBezTo>
                  <a:pt x="4157218" y="239140"/>
                  <a:pt x="4162679" y="240156"/>
                  <a:pt x="4170300" y="240156"/>
                </a:cubicBezTo>
                <a:lnTo>
                  <a:pt x="4170300" y="246633"/>
                </a:lnTo>
                <a:lnTo>
                  <a:pt x="4093465" y="246633"/>
                </a:lnTo>
                <a:lnTo>
                  <a:pt x="4093465" y="240156"/>
                </a:lnTo>
                <a:cubicBezTo>
                  <a:pt x="4103752" y="240156"/>
                  <a:pt x="4110355" y="238251"/>
                  <a:pt x="4113277" y="234569"/>
                </a:cubicBezTo>
                <a:cubicBezTo>
                  <a:pt x="4116198" y="230758"/>
                  <a:pt x="4117594" y="222376"/>
                  <a:pt x="4117594" y="209295"/>
                </a:cubicBezTo>
                <a:lnTo>
                  <a:pt x="4117594" y="125094"/>
                </a:lnTo>
                <a:cubicBezTo>
                  <a:pt x="4117594" y="115062"/>
                  <a:pt x="4117214" y="108331"/>
                  <a:pt x="4116325" y="105156"/>
                </a:cubicBezTo>
                <a:cubicBezTo>
                  <a:pt x="4115436" y="101854"/>
                  <a:pt x="4113277" y="99313"/>
                  <a:pt x="4109975" y="97281"/>
                </a:cubicBezTo>
                <a:cubicBezTo>
                  <a:pt x="4106673" y="95376"/>
                  <a:pt x="4101085" y="94361"/>
                  <a:pt x="4093465" y="94361"/>
                </a:cubicBezTo>
                <a:close/>
                <a:moveTo>
                  <a:pt x="-779144" y="3493515"/>
                </a:moveTo>
                <a:moveTo>
                  <a:pt x="2058925" y="87756"/>
                </a:moveTo>
                <a:lnTo>
                  <a:pt x="2114805" y="87756"/>
                </a:lnTo>
                <a:lnTo>
                  <a:pt x="2164716" y="205105"/>
                </a:lnTo>
                <a:lnTo>
                  <a:pt x="2214373" y="87756"/>
                </a:lnTo>
                <a:lnTo>
                  <a:pt x="2267839" y="87756"/>
                </a:lnTo>
                <a:lnTo>
                  <a:pt x="2267839" y="94361"/>
                </a:lnTo>
                <a:cubicBezTo>
                  <a:pt x="2260093" y="94361"/>
                  <a:pt x="2254758" y="95123"/>
                  <a:pt x="2252218" y="96646"/>
                </a:cubicBezTo>
                <a:cubicBezTo>
                  <a:pt x="2249551" y="98298"/>
                  <a:pt x="2247519" y="100202"/>
                  <a:pt x="2245995" y="102488"/>
                </a:cubicBezTo>
                <a:cubicBezTo>
                  <a:pt x="2244599" y="104775"/>
                  <a:pt x="2243837" y="112394"/>
                  <a:pt x="2243837" y="125094"/>
                </a:cubicBezTo>
                <a:lnTo>
                  <a:pt x="2243837" y="209295"/>
                </a:lnTo>
                <a:cubicBezTo>
                  <a:pt x="2243837" y="220344"/>
                  <a:pt x="2244344" y="227330"/>
                  <a:pt x="2245487" y="230505"/>
                </a:cubicBezTo>
                <a:cubicBezTo>
                  <a:pt x="2246504" y="233680"/>
                  <a:pt x="2248789" y="236093"/>
                  <a:pt x="2252218" y="237744"/>
                </a:cubicBezTo>
                <a:cubicBezTo>
                  <a:pt x="2255648" y="239394"/>
                  <a:pt x="2260855" y="240156"/>
                  <a:pt x="2267839" y="240156"/>
                </a:cubicBezTo>
                <a:lnTo>
                  <a:pt x="2267839" y="246633"/>
                </a:lnTo>
                <a:lnTo>
                  <a:pt x="2191131" y="246633"/>
                </a:lnTo>
                <a:lnTo>
                  <a:pt x="2191131" y="240156"/>
                </a:lnTo>
                <a:cubicBezTo>
                  <a:pt x="2200530" y="240156"/>
                  <a:pt x="2206880" y="238379"/>
                  <a:pt x="2210181" y="234950"/>
                </a:cubicBezTo>
                <a:cubicBezTo>
                  <a:pt x="2213356" y="231394"/>
                  <a:pt x="2215007" y="222885"/>
                  <a:pt x="2215007" y="209295"/>
                </a:cubicBezTo>
                <a:lnTo>
                  <a:pt x="2215007" y="113792"/>
                </a:lnTo>
                <a:lnTo>
                  <a:pt x="2158874" y="246633"/>
                </a:lnTo>
                <a:lnTo>
                  <a:pt x="2152777" y="246633"/>
                </a:lnTo>
                <a:lnTo>
                  <a:pt x="2095500" y="113792"/>
                </a:lnTo>
                <a:lnTo>
                  <a:pt x="2095500" y="209295"/>
                </a:lnTo>
                <a:cubicBezTo>
                  <a:pt x="2095500" y="220344"/>
                  <a:pt x="2096136" y="227330"/>
                  <a:pt x="2097279" y="230505"/>
                </a:cubicBezTo>
                <a:cubicBezTo>
                  <a:pt x="2098422" y="233680"/>
                  <a:pt x="2100707" y="236093"/>
                  <a:pt x="2104010" y="237744"/>
                </a:cubicBezTo>
                <a:cubicBezTo>
                  <a:pt x="2107438" y="239394"/>
                  <a:pt x="2112645" y="240156"/>
                  <a:pt x="2119631" y="240156"/>
                </a:cubicBezTo>
                <a:lnTo>
                  <a:pt x="2119631" y="246633"/>
                </a:lnTo>
                <a:lnTo>
                  <a:pt x="2058925" y="246633"/>
                </a:lnTo>
                <a:lnTo>
                  <a:pt x="2058925" y="240156"/>
                </a:lnTo>
                <a:cubicBezTo>
                  <a:pt x="2069212" y="240156"/>
                  <a:pt x="2075816" y="238251"/>
                  <a:pt x="2078737" y="234569"/>
                </a:cubicBezTo>
                <a:cubicBezTo>
                  <a:pt x="2081657" y="230758"/>
                  <a:pt x="2083055" y="222376"/>
                  <a:pt x="2083055" y="209295"/>
                </a:cubicBezTo>
                <a:lnTo>
                  <a:pt x="2083055" y="125094"/>
                </a:lnTo>
                <a:cubicBezTo>
                  <a:pt x="2083055" y="112649"/>
                  <a:pt x="2082419" y="105410"/>
                  <a:pt x="2081150" y="103124"/>
                </a:cubicBezTo>
                <a:cubicBezTo>
                  <a:pt x="2079880" y="100837"/>
                  <a:pt x="2077975" y="98806"/>
                  <a:pt x="2075307" y="97027"/>
                </a:cubicBezTo>
                <a:cubicBezTo>
                  <a:pt x="2072641" y="95250"/>
                  <a:pt x="2067180" y="94361"/>
                  <a:pt x="2058925" y="94361"/>
                </a:cubicBezTo>
                <a:close/>
                <a:moveTo>
                  <a:pt x="-779144" y="3493515"/>
                </a:moveTo>
                <a:moveTo>
                  <a:pt x="1426973" y="87756"/>
                </a:moveTo>
                <a:lnTo>
                  <a:pt x="1558544" y="87756"/>
                </a:lnTo>
                <a:lnTo>
                  <a:pt x="1565022" y="131063"/>
                </a:lnTo>
                <a:lnTo>
                  <a:pt x="1557401" y="131063"/>
                </a:lnTo>
                <a:cubicBezTo>
                  <a:pt x="1552956" y="116839"/>
                  <a:pt x="1548512" y="107823"/>
                  <a:pt x="1544067" y="104394"/>
                </a:cubicBezTo>
                <a:cubicBezTo>
                  <a:pt x="1539622" y="100837"/>
                  <a:pt x="1530224" y="99060"/>
                  <a:pt x="1515873" y="99060"/>
                </a:cubicBezTo>
                <a:lnTo>
                  <a:pt x="1482218" y="99060"/>
                </a:lnTo>
                <a:lnTo>
                  <a:pt x="1482218" y="209295"/>
                </a:lnTo>
                <a:cubicBezTo>
                  <a:pt x="1482218" y="221614"/>
                  <a:pt x="1482852" y="228854"/>
                  <a:pt x="1484123" y="231267"/>
                </a:cubicBezTo>
                <a:cubicBezTo>
                  <a:pt x="1485393" y="233680"/>
                  <a:pt x="1487425" y="235712"/>
                  <a:pt x="1490092" y="237489"/>
                </a:cubicBezTo>
                <a:cubicBezTo>
                  <a:pt x="1492886" y="239268"/>
                  <a:pt x="1498219" y="240156"/>
                  <a:pt x="1506348" y="240156"/>
                </a:cubicBezTo>
                <a:lnTo>
                  <a:pt x="1506348" y="246633"/>
                </a:lnTo>
                <a:lnTo>
                  <a:pt x="1426973" y="246633"/>
                </a:lnTo>
                <a:lnTo>
                  <a:pt x="1426973" y="240156"/>
                </a:lnTo>
                <a:cubicBezTo>
                  <a:pt x="1438275" y="239902"/>
                  <a:pt x="1445514" y="238251"/>
                  <a:pt x="1448817" y="234950"/>
                </a:cubicBezTo>
                <a:cubicBezTo>
                  <a:pt x="1451992" y="231648"/>
                  <a:pt x="1453643" y="223138"/>
                  <a:pt x="1453643" y="209295"/>
                </a:cubicBezTo>
                <a:lnTo>
                  <a:pt x="1453643" y="125094"/>
                </a:lnTo>
                <a:cubicBezTo>
                  <a:pt x="1453643" y="113792"/>
                  <a:pt x="1453007" y="106680"/>
                  <a:pt x="1451737" y="103505"/>
                </a:cubicBezTo>
                <a:cubicBezTo>
                  <a:pt x="1450468" y="100330"/>
                  <a:pt x="1448308" y="98044"/>
                  <a:pt x="1445133" y="96646"/>
                </a:cubicBezTo>
                <a:cubicBezTo>
                  <a:pt x="1441831" y="95250"/>
                  <a:pt x="1435862" y="94487"/>
                  <a:pt x="1426973" y="94361"/>
                </a:cubicBezTo>
                <a:close/>
                <a:moveTo>
                  <a:pt x="-779144" y="3493515"/>
                </a:moveTo>
                <a:moveTo>
                  <a:pt x="1067055" y="87756"/>
                </a:moveTo>
                <a:lnTo>
                  <a:pt x="1141095" y="87756"/>
                </a:lnTo>
                <a:lnTo>
                  <a:pt x="1141095" y="94233"/>
                </a:lnTo>
                <a:lnTo>
                  <a:pt x="1137412" y="94233"/>
                </a:lnTo>
                <a:cubicBezTo>
                  <a:pt x="1132206" y="94233"/>
                  <a:pt x="1128395" y="95376"/>
                  <a:pt x="1125729" y="97536"/>
                </a:cubicBezTo>
                <a:cubicBezTo>
                  <a:pt x="1123188" y="99821"/>
                  <a:pt x="1121792" y="102615"/>
                  <a:pt x="1121792" y="106044"/>
                </a:cubicBezTo>
                <a:cubicBezTo>
                  <a:pt x="1121792" y="110489"/>
                  <a:pt x="1123697" y="116712"/>
                  <a:pt x="1127506" y="124713"/>
                </a:cubicBezTo>
                <a:lnTo>
                  <a:pt x="1166242" y="204850"/>
                </a:lnTo>
                <a:lnTo>
                  <a:pt x="1201801" y="117094"/>
                </a:lnTo>
                <a:cubicBezTo>
                  <a:pt x="1203706" y="112394"/>
                  <a:pt x="1204723" y="107695"/>
                  <a:pt x="1204723" y="102996"/>
                </a:cubicBezTo>
                <a:cubicBezTo>
                  <a:pt x="1204723" y="100964"/>
                  <a:pt x="1204342" y="99440"/>
                  <a:pt x="1203452" y="98298"/>
                </a:cubicBezTo>
                <a:cubicBezTo>
                  <a:pt x="1202563" y="97027"/>
                  <a:pt x="1201167" y="96012"/>
                  <a:pt x="1199135" y="95376"/>
                </a:cubicBezTo>
                <a:cubicBezTo>
                  <a:pt x="1197230" y="94614"/>
                  <a:pt x="1193674" y="94233"/>
                  <a:pt x="1188720" y="94233"/>
                </a:cubicBezTo>
                <a:lnTo>
                  <a:pt x="1188720" y="87756"/>
                </a:lnTo>
                <a:lnTo>
                  <a:pt x="1240410" y="87756"/>
                </a:lnTo>
                <a:lnTo>
                  <a:pt x="1240410" y="94233"/>
                </a:lnTo>
                <a:cubicBezTo>
                  <a:pt x="1236092" y="94614"/>
                  <a:pt x="1232917" y="95631"/>
                  <a:pt x="1230504" y="97027"/>
                </a:cubicBezTo>
                <a:cubicBezTo>
                  <a:pt x="1228218" y="98298"/>
                  <a:pt x="1225677" y="100964"/>
                  <a:pt x="1222883" y="104775"/>
                </a:cubicBezTo>
                <a:cubicBezTo>
                  <a:pt x="1221868" y="106425"/>
                  <a:pt x="1219962" y="110870"/>
                  <a:pt x="1217042" y="118110"/>
                </a:cubicBezTo>
                <a:lnTo>
                  <a:pt x="1152399" y="276605"/>
                </a:lnTo>
                <a:cubicBezTo>
                  <a:pt x="1146049" y="291973"/>
                  <a:pt x="1137920" y="303530"/>
                  <a:pt x="1127761" y="311404"/>
                </a:cubicBezTo>
                <a:cubicBezTo>
                  <a:pt x="1117727" y="319277"/>
                  <a:pt x="1107949" y="323214"/>
                  <a:pt x="1098550" y="323214"/>
                </a:cubicBezTo>
                <a:cubicBezTo>
                  <a:pt x="1091819" y="323214"/>
                  <a:pt x="1086231" y="321310"/>
                  <a:pt x="1081787" y="317373"/>
                </a:cubicBezTo>
                <a:cubicBezTo>
                  <a:pt x="1077342" y="313436"/>
                  <a:pt x="1075182" y="308864"/>
                  <a:pt x="1075182" y="303783"/>
                </a:cubicBezTo>
                <a:cubicBezTo>
                  <a:pt x="1075182" y="298958"/>
                  <a:pt x="1076833" y="295020"/>
                  <a:pt x="1080008" y="292099"/>
                </a:cubicBezTo>
                <a:cubicBezTo>
                  <a:pt x="1083183" y="289179"/>
                  <a:pt x="1087501" y="287655"/>
                  <a:pt x="1093089" y="287655"/>
                </a:cubicBezTo>
                <a:cubicBezTo>
                  <a:pt x="1096900" y="287655"/>
                  <a:pt x="1102106" y="288924"/>
                  <a:pt x="1108711" y="291464"/>
                </a:cubicBezTo>
                <a:cubicBezTo>
                  <a:pt x="1113282" y="293242"/>
                  <a:pt x="1116204" y="294132"/>
                  <a:pt x="1117347" y="294132"/>
                </a:cubicBezTo>
                <a:cubicBezTo>
                  <a:pt x="1120775" y="294132"/>
                  <a:pt x="1124586" y="292354"/>
                  <a:pt x="1128650" y="288670"/>
                </a:cubicBezTo>
                <a:cubicBezTo>
                  <a:pt x="1132841" y="285114"/>
                  <a:pt x="1136905" y="278257"/>
                  <a:pt x="1141095" y="267970"/>
                </a:cubicBezTo>
                <a:lnTo>
                  <a:pt x="1152399" y="240411"/>
                </a:lnTo>
                <a:lnTo>
                  <a:pt x="1095249" y="120523"/>
                </a:lnTo>
                <a:cubicBezTo>
                  <a:pt x="1093598" y="116967"/>
                  <a:pt x="1090804" y="112521"/>
                  <a:pt x="1086993" y="107187"/>
                </a:cubicBezTo>
                <a:cubicBezTo>
                  <a:pt x="1084073" y="103124"/>
                  <a:pt x="1081787" y="100456"/>
                  <a:pt x="1079881" y="99060"/>
                </a:cubicBezTo>
                <a:cubicBezTo>
                  <a:pt x="1077214" y="97155"/>
                  <a:pt x="1072897" y="95631"/>
                  <a:pt x="1067055" y="94233"/>
                </a:cubicBezTo>
                <a:close/>
                <a:moveTo>
                  <a:pt x="-779144" y="3493515"/>
                </a:moveTo>
                <a:moveTo>
                  <a:pt x="415291" y="87756"/>
                </a:moveTo>
                <a:lnTo>
                  <a:pt x="552577" y="87756"/>
                </a:lnTo>
                <a:lnTo>
                  <a:pt x="559562" y="130810"/>
                </a:lnTo>
                <a:lnTo>
                  <a:pt x="551688" y="130810"/>
                </a:lnTo>
                <a:cubicBezTo>
                  <a:pt x="550292" y="122174"/>
                  <a:pt x="548006" y="115443"/>
                  <a:pt x="544831" y="110617"/>
                </a:cubicBezTo>
                <a:cubicBezTo>
                  <a:pt x="541529" y="105918"/>
                  <a:pt x="537845" y="102869"/>
                  <a:pt x="533655" y="101345"/>
                </a:cubicBezTo>
                <a:cubicBezTo>
                  <a:pt x="529463" y="99821"/>
                  <a:pt x="522479" y="99060"/>
                  <a:pt x="512318" y="99060"/>
                </a:cubicBezTo>
                <a:lnTo>
                  <a:pt x="498475" y="99060"/>
                </a:lnTo>
                <a:lnTo>
                  <a:pt x="498475" y="209295"/>
                </a:lnTo>
                <a:cubicBezTo>
                  <a:pt x="498475" y="221106"/>
                  <a:pt x="499237" y="228600"/>
                  <a:pt x="500635" y="231775"/>
                </a:cubicBezTo>
                <a:cubicBezTo>
                  <a:pt x="502158" y="234950"/>
                  <a:pt x="504444" y="237108"/>
                  <a:pt x="507619" y="238125"/>
                </a:cubicBezTo>
                <a:cubicBezTo>
                  <a:pt x="510922" y="239140"/>
                  <a:pt x="518287" y="239902"/>
                  <a:pt x="529844" y="240156"/>
                </a:cubicBezTo>
                <a:lnTo>
                  <a:pt x="529844" y="246633"/>
                </a:lnTo>
                <a:lnTo>
                  <a:pt x="443485" y="246633"/>
                </a:lnTo>
                <a:lnTo>
                  <a:pt x="443485" y="240156"/>
                </a:lnTo>
                <a:cubicBezTo>
                  <a:pt x="454661" y="239902"/>
                  <a:pt x="461773" y="238125"/>
                  <a:pt x="464948" y="234823"/>
                </a:cubicBezTo>
                <a:cubicBezTo>
                  <a:pt x="468123" y="231520"/>
                  <a:pt x="469647" y="223012"/>
                  <a:pt x="469647" y="209295"/>
                </a:cubicBezTo>
                <a:lnTo>
                  <a:pt x="469647" y="99060"/>
                </a:lnTo>
                <a:lnTo>
                  <a:pt x="455550" y="99060"/>
                </a:lnTo>
                <a:cubicBezTo>
                  <a:pt x="445517" y="99060"/>
                  <a:pt x="438786" y="99694"/>
                  <a:pt x="435230" y="100837"/>
                </a:cubicBezTo>
                <a:cubicBezTo>
                  <a:pt x="431674" y="102107"/>
                  <a:pt x="428118" y="105029"/>
                  <a:pt x="424943" y="109600"/>
                </a:cubicBezTo>
                <a:cubicBezTo>
                  <a:pt x="421641" y="114045"/>
                  <a:pt x="418847" y="121157"/>
                  <a:pt x="416433" y="130810"/>
                </a:cubicBezTo>
                <a:lnTo>
                  <a:pt x="408687" y="130810"/>
                </a:lnTo>
                <a:close/>
                <a:moveTo>
                  <a:pt x="-779144" y="3493515"/>
                </a:moveTo>
                <a:moveTo>
                  <a:pt x="5506720" y="85851"/>
                </a:moveTo>
                <a:cubicBezTo>
                  <a:pt x="5512943" y="85851"/>
                  <a:pt x="5517897" y="87375"/>
                  <a:pt x="5521579" y="90424"/>
                </a:cubicBezTo>
                <a:cubicBezTo>
                  <a:pt x="5525263" y="93344"/>
                  <a:pt x="5527167" y="97281"/>
                  <a:pt x="5527167" y="102235"/>
                </a:cubicBezTo>
                <a:cubicBezTo>
                  <a:pt x="5527167" y="106171"/>
                  <a:pt x="5525770" y="109600"/>
                  <a:pt x="5523103" y="112521"/>
                </a:cubicBezTo>
                <a:cubicBezTo>
                  <a:pt x="5520564" y="115315"/>
                  <a:pt x="5516753" y="116712"/>
                  <a:pt x="5512054" y="116712"/>
                </a:cubicBezTo>
                <a:cubicBezTo>
                  <a:pt x="5509515" y="116712"/>
                  <a:pt x="5506340" y="116077"/>
                  <a:pt x="5502529" y="114681"/>
                </a:cubicBezTo>
                <a:cubicBezTo>
                  <a:pt x="5497703" y="112902"/>
                  <a:pt x="5494020" y="112013"/>
                  <a:pt x="5491480" y="112013"/>
                </a:cubicBezTo>
                <a:cubicBezTo>
                  <a:pt x="5486147" y="112013"/>
                  <a:pt x="5481702" y="116586"/>
                  <a:pt x="5478273" y="125730"/>
                </a:cubicBezTo>
                <a:cubicBezTo>
                  <a:pt x="5474336" y="136270"/>
                  <a:pt x="5471415" y="143001"/>
                  <a:pt x="5469637" y="146176"/>
                </a:cubicBezTo>
                <a:cubicBezTo>
                  <a:pt x="5467731" y="149225"/>
                  <a:pt x="5464176" y="153288"/>
                  <a:pt x="5458968" y="158369"/>
                </a:cubicBezTo>
                <a:cubicBezTo>
                  <a:pt x="5462652" y="159385"/>
                  <a:pt x="5466462" y="162051"/>
                  <a:pt x="5470653" y="166369"/>
                </a:cubicBezTo>
                <a:cubicBezTo>
                  <a:pt x="5474970" y="170561"/>
                  <a:pt x="5482717" y="182752"/>
                  <a:pt x="5494148" y="202945"/>
                </a:cubicBezTo>
                <a:cubicBezTo>
                  <a:pt x="5503291" y="218948"/>
                  <a:pt x="5510150" y="229107"/>
                  <a:pt x="5514722" y="233425"/>
                </a:cubicBezTo>
                <a:cubicBezTo>
                  <a:pt x="5519293" y="237744"/>
                  <a:pt x="5525898" y="239902"/>
                  <a:pt x="5534661" y="240156"/>
                </a:cubicBezTo>
                <a:lnTo>
                  <a:pt x="5534661" y="246633"/>
                </a:lnTo>
                <a:lnTo>
                  <a:pt x="5487798" y="246633"/>
                </a:lnTo>
                <a:cubicBezTo>
                  <a:pt x="5473192" y="225425"/>
                  <a:pt x="5460112" y="203835"/>
                  <a:pt x="5448301" y="181610"/>
                </a:cubicBezTo>
                <a:cubicBezTo>
                  <a:pt x="5445506" y="176530"/>
                  <a:pt x="5442966" y="172719"/>
                  <a:pt x="5440680" y="170180"/>
                </a:cubicBezTo>
                <a:cubicBezTo>
                  <a:pt x="5438522" y="167767"/>
                  <a:pt x="5435347" y="166496"/>
                  <a:pt x="5431410" y="166496"/>
                </a:cubicBezTo>
                <a:cubicBezTo>
                  <a:pt x="5430013" y="166496"/>
                  <a:pt x="5427853" y="166624"/>
                  <a:pt x="5424805" y="166877"/>
                </a:cubicBezTo>
                <a:lnTo>
                  <a:pt x="5424805" y="209295"/>
                </a:lnTo>
                <a:cubicBezTo>
                  <a:pt x="5424805" y="220725"/>
                  <a:pt x="5425567" y="228092"/>
                  <a:pt x="5426838" y="231267"/>
                </a:cubicBezTo>
                <a:cubicBezTo>
                  <a:pt x="5428235" y="234442"/>
                  <a:pt x="5430520" y="236727"/>
                  <a:pt x="5434077" y="238125"/>
                </a:cubicBezTo>
                <a:cubicBezTo>
                  <a:pt x="5437505" y="239521"/>
                  <a:pt x="5443348" y="240156"/>
                  <a:pt x="5451603" y="240156"/>
                </a:cubicBezTo>
                <a:lnTo>
                  <a:pt x="5451603" y="246633"/>
                </a:lnTo>
                <a:lnTo>
                  <a:pt x="5372101" y="246633"/>
                </a:lnTo>
                <a:lnTo>
                  <a:pt x="5372101" y="240156"/>
                </a:lnTo>
                <a:cubicBezTo>
                  <a:pt x="5382388" y="240156"/>
                  <a:pt x="5388991" y="238251"/>
                  <a:pt x="5391913" y="234569"/>
                </a:cubicBezTo>
                <a:cubicBezTo>
                  <a:pt x="5394833" y="230758"/>
                  <a:pt x="5396230" y="222376"/>
                  <a:pt x="5396230" y="209295"/>
                </a:cubicBezTo>
                <a:lnTo>
                  <a:pt x="5396230" y="125094"/>
                </a:lnTo>
                <a:cubicBezTo>
                  <a:pt x="5396230" y="112649"/>
                  <a:pt x="5395595" y="105410"/>
                  <a:pt x="5394326" y="103124"/>
                </a:cubicBezTo>
                <a:cubicBezTo>
                  <a:pt x="5393055" y="100837"/>
                  <a:pt x="5391151" y="98806"/>
                  <a:pt x="5388483" y="97027"/>
                </a:cubicBezTo>
                <a:cubicBezTo>
                  <a:pt x="5385816" y="95250"/>
                  <a:pt x="5380355" y="94361"/>
                  <a:pt x="5372101" y="94361"/>
                </a:cubicBezTo>
                <a:lnTo>
                  <a:pt x="5372101" y="87756"/>
                </a:lnTo>
                <a:lnTo>
                  <a:pt x="5451603" y="87756"/>
                </a:lnTo>
                <a:lnTo>
                  <a:pt x="5451603" y="94361"/>
                </a:lnTo>
                <a:cubicBezTo>
                  <a:pt x="5441951" y="94361"/>
                  <a:pt x="5435981" y="95123"/>
                  <a:pt x="5433823" y="96393"/>
                </a:cubicBezTo>
                <a:cubicBezTo>
                  <a:pt x="5431537" y="97789"/>
                  <a:pt x="5429504" y="99568"/>
                  <a:pt x="5427600" y="101600"/>
                </a:cubicBezTo>
                <a:cubicBezTo>
                  <a:pt x="5425822" y="103631"/>
                  <a:pt x="5424805" y="111379"/>
                  <a:pt x="5424805" y="125094"/>
                </a:cubicBezTo>
                <a:lnTo>
                  <a:pt x="5424805" y="156210"/>
                </a:lnTo>
                <a:cubicBezTo>
                  <a:pt x="5427473" y="156463"/>
                  <a:pt x="5429251" y="156590"/>
                  <a:pt x="5430266" y="156590"/>
                </a:cubicBezTo>
                <a:cubicBezTo>
                  <a:pt x="5437252" y="156590"/>
                  <a:pt x="5443855" y="154558"/>
                  <a:pt x="5450078" y="150621"/>
                </a:cubicBezTo>
                <a:cubicBezTo>
                  <a:pt x="5456302" y="146685"/>
                  <a:pt x="5461763" y="138175"/>
                  <a:pt x="5466589" y="125221"/>
                </a:cubicBezTo>
                <a:cubicBezTo>
                  <a:pt x="5471161" y="113030"/>
                  <a:pt x="5474843" y="104775"/>
                  <a:pt x="5477765" y="100456"/>
                </a:cubicBezTo>
                <a:cubicBezTo>
                  <a:pt x="5480813" y="96138"/>
                  <a:pt x="5484877" y="92710"/>
                  <a:pt x="5490083" y="89915"/>
                </a:cubicBezTo>
                <a:cubicBezTo>
                  <a:pt x="5495417" y="87249"/>
                  <a:pt x="5500878" y="85851"/>
                  <a:pt x="5506720" y="85851"/>
                </a:cubicBezTo>
                <a:close/>
                <a:moveTo>
                  <a:pt x="-777239" y="3493515"/>
                </a:moveTo>
                <a:moveTo>
                  <a:pt x="1867408" y="85851"/>
                </a:moveTo>
                <a:cubicBezTo>
                  <a:pt x="1873631" y="85851"/>
                  <a:pt x="1878585" y="87375"/>
                  <a:pt x="1882268" y="90424"/>
                </a:cubicBezTo>
                <a:cubicBezTo>
                  <a:pt x="1885950" y="93344"/>
                  <a:pt x="1887856" y="97281"/>
                  <a:pt x="1887856" y="102235"/>
                </a:cubicBezTo>
                <a:cubicBezTo>
                  <a:pt x="1887856" y="106171"/>
                  <a:pt x="1886458" y="109600"/>
                  <a:pt x="1883792" y="112521"/>
                </a:cubicBezTo>
                <a:cubicBezTo>
                  <a:pt x="1881251" y="115315"/>
                  <a:pt x="1877442" y="116712"/>
                  <a:pt x="1872743" y="116712"/>
                </a:cubicBezTo>
                <a:cubicBezTo>
                  <a:pt x="1870202" y="116712"/>
                  <a:pt x="1867027" y="116077"/>
                  <a:pt x="1863218" y="114681"/>
                </a:cubicBezTo>
                <a:cubicBezTo>
                  <a:pt x="1858392" y="112902"/>
                  <a:pt x="1854708" y="112013"/>
                  <a:pt x="1852168" y="112013"/>
                </a:cubicBezTo>
                <a:cubicBezTo>
                  <a:pt x="1846835" y="112013"/>
                  <a:pt x="1842389" y="116586"/>
                  <a:pt x="1838961" y="125730"/>
                </a:cubicBezTo>
                <a:cubicBezTo>
                  <a:pt x="1835024" y="136270"/>
                  <a:pt x="1832102" y="143001"/>
                  <a:pt x="1830325" y="146176"/>
                </a:cubicBezTo>
                <a:cubicBezTo>
                  <a:pt x="1828419" y="149225"/>
                  <a:pt x="1824863" y="153288"/>
                  <a:pt x="1819656" y="158369"/>
                </a:cubicBezTo>
                <a:cubicBezTo>
                  <a:pt x="1823339" y="159385"/>
                  <a:pt x="1827150" y="162051"/>
                  <a:pt x="1831341" y="166369"/>
                </a:cubicBezTo>
                <a:cubicBezTo>
                  <a:pt x="1835658" y="170561"/>
                  <a:pt x="1843406" y="182752"/>
                  <a:pt x="1854836" y="202945"/>
                </a:cubicBezTo>
                <a:cubicBezTo>
                  <a:pt x="1863980" y="218948"/>
                  <a:pt x="1870837" y="229107"/>
                  <a:pt x="1875410" y="233425"/>
                </a:cubicBezTo>
                <a:cubicBezTo>
                  <a:pt x="1879981" y="237744"/>
                  <a:pt x="1886586" y="239902"/>
                  <a:pt x="1895349" y="240156"/>
                </a:cubicBezTo>
                <a:lnTo>
                  <a:pt x="1895349" y="246633"/>
                </a:lnTo>
                <a:lnTo>
                  <a:pt x="1848486" y="246633"/>
                </a:lnTo>
                <a:cubicBezTo>
                  <a:pt x="1833881" y="225425"/>
                  <a:pt x="1820800" y="203835"/>
                  <a:pt x="1808988" y="181610"/>
                </a:cubicBezTo>
                <a:cubicBezTo>
                  <a:pt x="1806194" y="176530"/>
                  <a:pt x="1803655" y="172719"/>
                  <a:pt x="1801368" y="170180"/>
                </a:cubicBezTo>
                <a:cubicBezTo>
                  <a:pt x="1799210" y="167767"/>
                  <a:pt x="1796035" y="166496"/>
                  <a:pt x="1792098" y="166496"/>
                </a:cubicBezTo>
                <a:cubicBezTo>
                  <a:pt x="1790700" y="166496"/>
                  <a:pt x="1788542" y="166624"/>
                  <a:pt x="1785493" y="166877"/>
                </a:cubicBezTo>
                <a:lnTo>
                  <a:pt x="1785493" y="209295"/>
                </a:lnTo>
                <a:cubicBezTo>
                  <a:pt x="1785493" y="220725"/>
                  <a:pt x="1786256" y="228092"/>
                  <a:pt x="1787525" y="231267"/>
                </a:cubicBezTo>
                <a:cubicBezTo>
                  <a:pt x="1788923" y="234442"/>
                  <a:pt x="1791208" y="236727"/>
                  <a:pt x="1794764" y="238125"/>
                </a:cubicBezTo>
                <a:cubicBezTo>
                  <a:pt x="1798193" y="239521"/>
                  <a:pt x="1804036" y="240156"/>
                  <a:pt x="1812291" y="240156"/>
                </a:cubicBezTo>
                <a:lnTo>
                  <a:pt x="1812291" y="246633"/>
                </a:lnTo>
                <a:lnTo>
                  <a:pt x="1732788" y="246633"/>
                </a:lnTo>
                <a:lnTo>
                  <a:pt x="1732788" y="240156"/>
                </a:lnTo>
                <a:cubicBezTo>
                  <a:pt x="1743075" y="240156"/>
                  <a:pt x="1749680" y="238251"/>
                  <a:pt x="1752600" y="234569"/>
                </a:cubicBezTo>
                <a:cubicBezTo>
                  <a:pt x="1755522" y="230758"/>
                  <a:pt x="1756918" y="222376"/>
                  <a:pt x="1756918" y="209295"/>
                </a:cubicBezTo>
                <a:lnTo>
                  <a:pt x="1756918" y="125094"/>
                </a:lnTo>
                <a:cubicBezTo>
                  <a:pt x="1756918" y="112649"/>
                  <a:pt x="1756283" y="105410"/>
                  <a:pt x="1755013" y="103124"/>
                </a:cubicBezTo>
                <a:cubicBezTo>
                  <a:pt x="1753743" y="100837"/>
                  <a:pt x="1751838" y="98806"/>
                  <a:pt x="1749172" y="97027"/>
                </a:cubicBezTo>
                <a:cubicBezTo>
                  <a:pt x="1746505" y="95250"/>
                  <a:pt x="1741043" y="94361"/>
                  <a:pt x="1732788" y="94361"/>
                </a:cubicBezTo>
                <a:lnTo>
                  <a:pt x="1732788" y="87756"/>
                </a:lnTo>
                <a:lnTo>
                  <a:pt x="1812291" y="87756"/>
                </a:lnTo>
                <a:lnTo>
                  <a:pt x="1812291" y="94361"/>
                </a:lnTo>
                <a:cubicBezTo>
                  <a:pt x="1802638" y="94361"/>
                  <a:pt x="1796669" y="95123"/>
                  <a:pt x="1794511" y="96393"/>
                </a:cubicBezTo>
                <a:cubicBezTo>
                  <a:pt x="1792225" y="97789"/>
                  <a:pt x="1790193" y="99568"/>
                  <a:pt x="1788287" y="101600"/>
                </a:cubicBezTo>
                <a:cubicBezTo>
                  <a:pt x="1786510" y="103631"/>
                  <a:pt x="1785493" y="111379"/>
                  <a:pt x="1785493" y="125094"/>
                </a:cubicBezTo>
                <a:lnTo>
                  <a:pt x="1785493" y="156210"/>
                </a:lnTo>
                <a:cubicBezTo>
                  <a:pt x="1788161" y="156463"/>
                  <a:pt x="1789938" y="156590"/>
                  <a:pt x="1790955" y="156590"/>
                </a:cubicBezTo>
                <a:cubicBezTo>
                  <a:pt x="1797939" y="156590"/>
                  <a:pt x="1804543" y="154558"/>
                  <a:pt x="1810767" y="150621"/>
                </a:cubicBezTo>
                <a:cubicBezTo>
                  <a:pt x="1816989" y="146685"/>
                  <a:pt x="1822450" y="138175"/>
                  <a:pt x="1827276" y="125221"/>
                </a:cubicBezTo>
                <a:cubicBezTo>
                  <a:pt x="1831849" y="113030"/>
                  <a:pt x="1835531" y="104775"/>
                  <a:pt x="1838452" y="100456"/>
                </a:cubicBezTo>
                <a:cubicBezTo>
                  <a:pt x="1841500" y="96138"/>
                  <a:pt x="1845564" y="92710"/>
                  <a:pt x="1850772" y="89915"/>
                </a:cubicBezTo>
                <a:cubicBezTo>
                  <a:pt x="1856106" y="87249"/>
                  <a:pt x="1861567" y="85851"/>
                  <a:pt x="1867408" y="85851"/>
                </a:cubicBezTo>
                <a:close/>
                <a:moveTo>
                  <a:pt x="-777239" y="3493515"/>
                </a:moveTo>
                <a:moveTo>
                  <a:pt x="5606924" y="83057"/>
                </a:moveTo>
                <a:cubicBezTo>
                  <a:pt x="5630927" y="83057"/>
                  <a:pt x="5650230" y="92201"/>
                  <a:pt x="5664836" y="110489"/>
                </a:cubicBezTo>
                <a:cubicBezTo>
                  <a:pt x="5677154" y="126111"/>
                  <a:pt x="5683378" y="144018"/>
                  <a:pt x="5683378" y="164211"/>
                </a:cubicBezTo>
                <a:cubicBezTo>
                  <a:pt x="5683378" y="178435"/>
                  <a:pt x="5679949" y="192912"/>
                  <a:pt x="5673090" y="207390"/>
                </a:cubicBezTo>
                <a:cubicBezTo>
                  <a:pt x="5666232" y="221995"/>
                  <a:pt x="5656835" y="232918"/>
                  <a:pt x="5644897" y="240411"/>
                </a:cubicBezTo>
                <a:cubicBezTo>
                  <a:pt x="5632958" y="247776"/>
                  <a:pt x="5619624" y="251460"/>
                  <a:pt x="5605018" y="251460"/>
                </a:cubicBezTo>
                <a:cubicBezTo>
                  <a:pt x="5581015" y="251460"/>
                  <a:pt x="5561965" y="241935"/>
                  <a:pt x="5547868" y="222885"/>
                </a:cubicBezTo>
                <a:cubicBezTo>
                  <a:pt x="5536057" y="206756"/>
                  <a:pt x="5530089" y="188721"/>
                  <a:pt x="5530089" y="168782"/>
                </a:cubicBezTo>
                <a:cubicBezTo>
                  <a:pt x="5530089" y="154177"/>
                  <a:pt x="5533644" y="139700"/>
                  <a:pt x="5540883" y="125349"/>
                </a:cubicBezTo>
                <a:cubicBezTo>
                  <a:pt x="5548123" y="110870"/>
                  <a:pt x="5557648" y="100330"/>
                  <a:pt x="5569458" y="93471"/>
                </a:cubicBezTo>
                <a:cubicBezTo>
                  <a:pt x="5581142" y="86487"/>
                  <a:pt x="5593715" y="83057"/>
                  <a:pt x="5606924" y="83057"/>
                </a:cubicBezTo>
                <a:close/>
                <a:moveTo>
                  <a:pt x="-774445" y="3493515"/>
                </a:moveTo>
                <a:moveTo>
                  <a:pt x="5295139" y="83057"/>
                </a:moveTo>
                <a:cubicBezTo>
                  <a:pt x="5310760" y="83057"/>
                  <a:pt x="5323587" y="87249"/>
                  <a:pt x="5333619" y="95504"/>
                </a:cubicBezTo>
                <a:cubicBezTo>
                  <a:pt x="5343653" y="103758"/>
                  <a:pt x="5348732" y="112394"/>
                  <a:pt x="5348732" y="121285"/>
                </a:cubicBezTo>
                <a:cubicBezTo>
                  <a:pt x="5348732" y="125602"/>
                  <a:pt x="5347208" y="129158"/>
                  <a:pt x="5344415" y="131952"/>
                </a:cubicBezTo>
                <a:cubicBezTo>
                  <a:pt x="5341620" y="134619"/>
                  <a:pt x="5337683" y="136017"/>
                  <a:pt x="5332603" y="136017"/>
                </a:cubicBezTo>
                <a:cubicBezTo>
                  <a:pt x="5325745" y="136017"/>
                  <a:pt x="5320539" y="133731"/>
                  <a:pt x="5317110" y="129412"/>
                </a:cubicBezTo>
                <a:cubicBezTo>
                  <a:pt x="5315204" y="127000"/>
                  <a:pt x="5313807" y="122300"/>
                  <a:pt x="5313173" y="115569"/>
                </a:cubicBezTo>
                <a:cubicBezTo>
                  <a:pt x="5312538" y="108712"/>
                  <a:pt x="5310252" y="103505"/>
                  <a:pt x="5306188" y="99949"/>
                </a:cubicBezTo>
                <a:cubicBezTo>
                  <a:pt x="5302124" y="96393"/>
                  <a:pt x="5296536" y="94742"/>
                  <a:pt x="5289424" y="94742"/>
                </a:cubicBezTo>
                <a:cubicBezTo>
                  <a:pt x="5277866" y="94742"/>
                  <a:pt x="5268468" y="98932"/>
                  <a:pt x="5261483" y="107569"/>
                </a:cubicBezTo>
                <a:cubicBezTo>
                  <a:pt x="5252086" y="118871"/>
                  <a:pt x="5247387" y="133857"/>
                  <a:pt x="5247387" y="152400"/>
                </a:cubicBezTo>
                <a:cubicBezTo>
                  <a:pt x="5247387" y="171450"/>
                  <a:pt x="5252086" y="188087"/>
                  <a:pt x="5261356" y="202692"/>
                </a:cubicBezTo>
                <a:cubicBezTo>
                  <a:pt x="5270628" y="217169"/>
                  <a:pt x="5283201" y="224408"/>
                  <a:pt x="5299076" y="224408"/>
                </a:cubicBezTo>
                <a:cubicBezTo>
                  <a:pt x="5310378" y="224408"/>
                  <a:pt x="5320539" y="220599"/>
                  <a:pt x="5329555" y="212851"/>
                </a:cubicBezTo>
                <a:cubicBezTo>
                  <a:pt x="5335905" y="207518"/>
                  <a:pt x="5342128" y="197865"/>
                  <a:pt x="5348098" y="183895"/>
                </a:cubicBezTo>
                <a:lnTo>
                  <a:pt x="5353178" y="186308"/>
                </a:lnTo>
                <a:cubicBezTo>
                  <a:pt x="5348860" y="207137"/>
                  <a:pt x="5340478" y="223265"/>
                  <a:pt x="5328031" y="234569"/>
                </a:cubicBezTo>
                <a:cubicBezTo>
                  <a:pt x="5315586" y="245871"/>
                  <a:pt x="5301742" y="251460"/>
                  <a:pt x="5286629" y="251460"/>
                </a:cubicBezTo>
                <a:cubicBezTo>
                  <a:pt x="5268595" y="251460"/>
                  <a:pt x="5252848" y="243839"/>
                  <a:pt x="5239386" y="228726"/>
                </a:cubicBezTo>
                <a:cubicBezTo>
                  <a:pt x="5226051" y="213613"/>
                  <a:pt x="5219319" y="193167"/>
                  <a:pt x="5219319" y="167386"/>
                </a:cubicBezTo>
                <a:cubicBezTo>
                  <a:pt x="5219319" y="142367"/>
                  <a:pt x="5226813" y="122174"/>
                  <a:pt x="5241672" y="106552"/>
                </a:cubicBezTo>
                <a:cubicBezTo>
                  <a:pt x="5256403" y="90931"/>
                  <a:pt x="5274311" y="83057"/>
                  <a:pt x="5295139" y="83057"/>
                </a:cubicBezTo>
                <a:close/>
                <a:moveTo>
                  <a:pt x="-774445" y="3493515"/>
                </a:moveTo>
                <a:moveTo>
                  <a:pt x="4785615" y="83057"/>
                </a:moveTo>
                <a:cubicBezTo>
                  <a:pt x="4799712" y="83057"/>
                  <a:pt x="4811268" y="85470"/>
                  <a:pt x="4820286" y="90169"/>
                </a:cubicBezTo>
                <a:cubicBezTo>
                  <a:pt x="4827143" y="93852"/>
                  <a:pt x="4832224" y="99440"/>
                  <a:pt x="4835399" y="107061"/>
                </a:cubicBezTo>
                <a:cubicBezTo>
                  <a:pt x="4837557" y="112013"/>
                  <a:pt x="4838574" y="122174"/>
                  <a:pt x="4838574" y="137540"/>
                </a:cubicBezTo>
                <a:lnTo>
                  <a:pt x="4838574" y="191515"/>
                </a:lnTo>
                <a:cubicBezTo>
                  <a:pt x="4838574" y="206629"/>
                  <a:pt x="4838828" y="215900"/>
                  <a:pt x="4839463" y="219329"/>
                </a:cubicBezTo>
                <a:cubicBezTo>
                  <a:pt x="4839970" y="222757"/>
                  <a:pt x="4840987" y="225044"/>
                  <a:pt x="4842256" y="226187"/>
                </a:cubicBezTo>
                <a:cubicBezTo>
                  <a:pt x="4843653" y="227330"/>
                  <a:pt x="4845178" y="227837"/>
                  <a:pt x="4846828" y="227837"/>
                </a:cubicBezTo>
                <a:cubicBezTo>
                  <a:pt x="4848733" y="227837"/>
                  <a:pt x="4850385" y="227456"/>
                  <a:pt x="4851654" y="226694"/>
                </a:cubicBezTo>
                <a:cubicBezTo>
                  <a:pt x="4854194" y="225170"/>
                  <a:pt x="4858766" y="220980"/>
                  <a:pt x="4865752" y="213994"/>
                </a:cubicBezTo>
                <a:lnTo>
                  <a:pt x="4865752" y="223774"/>
                </a:lnTo>
                <a:cubicBezTo>
                  <a:pt x="4852798" y="241045"/>
                  <a:pt x="4840478" y="249682"/>
                  <a:pt x="4828667" y="249682"/>
                </a:cubicBezTo>
                <a:cubicBezTo>
                  <a:pt x="4822953" y="249682"/>
                  <a:pt x="4818507" y="247776"/>
                  <a:pt x="4815078" y="243839"/>
                </a:cubicBezTo>
                <a:cubicBezTo>
                  <a:pt x="4811777" y="239902"/>
                  <a:pt x="4809999" y="233171"/>
                  <a:pt x="4809872" y="223774"/>
                </a:cubicBezTo>
                <a:cubicBezTo>
                  <a:pt x="4793615" y="236346"/>
                  <a:pt x="4783455" y="243586"/>
                  <a:pt x="4779265" y="245617"/>
                </a:cubicBezTo>
                <a:cubicBezTo>
                  <a:pt x="4773041" y="248411"/>
                  <a:pt x="4766311" y="249936"/>
                  <a:pt x="4759326" y="249936"/>
                </a:cubicBezTo>
                <a:cubicBezTo>
                  <a:pt x="4748277" y="249936"/>
                  <a:pt x="4739260" y="246126"/>
                  <a:pt x="4732148" y="238632"/>
                </a:cubicBezTo>
                <a:cubicBezTo>
                  <a:pt x="4725036" y="231139"/>
                  <a:pt x="4721479" y="221233"/>
                  <a:pt x="4721479" y="208914"/>
                </a:cubicBezTo>
                <a:cubicBezTo>
                  <a:pt x="4721479" y="201294"/>
                  <a:pt x="4723257" y="194563"/>
                  <a:pt x="4726687" y="188849"/>
                </a:cubicBezTo>
                <a:cubicBezTo>
                  <a:pt x="4731386" y="180975"/>
                  <a:pt x="4739640" y="173608"/>
                  <a:pt x="4751452" y="166624"/>
                </a:cubicBezTo>
                <a:cubicBezTo>
                  <a:pt x="4763136" y="159765"/>
                  <a:pt x="4782693" y="151256"/>
                  <a:pt x="4809872" y="141350"/>
                </a:cubicBezTo>
                <a:lnTo>
                  <a:pt x="4809872" y="135127"/>
                </a:lnTo>
                <a:cubicBezTo>
                  <a:pt x="4809872" y="119252"/>
                  <a:pt x="4807458" y="108457"/>
                  <a:pt x="4802378" y="102488"/>
                </a:cubicBezTo>
                <a:cubicBezTo>
                  <a:pt x="4797299" y="96646"/>
                  <a:pt x="4790060" y="93725"/>
                  <a:pt x="4780407" y="93725"/>
                </a:cubicBezTo>
                <a:cubicBezTo>
                  <a:pt x="4773168" y="93725"/>
                  <a:pt x="4767453" y="95631"/>
                  <a:pt x="4763136" y="99568"/>
                </a:cubicBezTo>
                <a:cubicBezTo>
                  <a:pt x="4758690" y="103505"/>
                  <a:pt x="4756531" y="107950"/>
                  <a:pt x="4756531" y="113156"/>
                </a:cubicBezTo>
                <a:lnTo>
                  <a:pt x="4756913" y="123189"/>
                </a:lnTo>
                <a:cubicBezTo>
                  <a:pt x="4756913" y="128524"/>
                  <a:pt x="4755515" y="132587"/>
                  <a:pt x="4752849" y="135508"/>
                </a:cubicBezTo>
                <a:cubicBezTo>
                  <a:pt x="4750054" y="138302"/>
                  <a:pt x="4746499" y="139826"/>
                  <a:pt x="4742180" y="139826"/>
                </a:cubicBezTo>
                <a:cubicBezTo>
                  <a:pt x="4737863" y="139826"/>
                  <a:pt x="4734306" y="138302"/>
                  <a:pt x="4731640" y="135255"/>
                </a:cubicBezTo>
                <a:cubicBezTo>
                  <a:pt x="4728973" y="132333"/>
                  <a:pt x="4727576" y="128143"/>
                  <a:pt x="4727576" y="122936"/>
                </a:cubicBezTo>
                <a:cubicBezTo>
                  <a:pt x="4727576" y="113030"/>
                  <a:pt x="4732655" y="103886"/>
                  <a:pt x="4742815" y="95631"/>
                </a:cubicBezTo>
                <a:cubicBezTo>
                  <a:pt x="4752976" y="87249"/>
                  <a:pt x="4767327" y="83057"/>
                  <a:pt x="4785615" y="83057"/>
                </a:cubicBezTo>
                <a:close/>
                <a:moveTo>
                  <a:pt x="-774445" y="3493515"/>
                </a:moveTo>
                <a:moveTo>
                  <a:pt x="3996055" y="83057"/>
                </a:moveTo>
                <a:cubicBezTo>
                  <a:pt x="4020058" y="83057"/>
                  <a:pt x="4039363" y="92201"/>
                  <a:pt x="4053967" y="110489"/>
                </a:cubicBezTo>
                <a:cubicBezTo>
                  <a:pt x="4066287" y="126111"/>
                  <a:pt x="4072510" y="144018"/>
                  <a:pt x="4072510" y="164211"/>
                </a:cubicBezTo>
                <a:cubicBezTo>
                  <a:pt x="4072510" y="178435"/>
                  <a:pt x="4069080" y="192912"/>
                  <a:pt x="4062223" y="207390"/>
                </a:cubicBezTo>
                <a:cubicBezTo>
                  <a:pt x="4055365" y="221995"/>
                  <a:pt x="4045966" y="232918"/>
                  <a:pt x="4034028" y="240411"/>
                </a:cubicBezTo>
                <a:cubicBezTo>
                  <a:pt x="4022090" y="247776"/>
                  <a:pt x="4008755" y="251460"/>
                  <a:pt x="3994151" y="251460"/>
                </a:cubicBezTo>
                <a:cubicBezTo>
                  <a:pt x="3970148" y="251460"/>
                  <a:pt x="3951098" y="241935"/>
                  <a:pt x="3937001" y="222885"/>
                </a:cubicBezTo>
                <a:cubicBezTo>
                  <a:pt x="3925190" y="206756"/>
                  <a:pt x="3919220" y="188721"/>
                  <a:pt x="3919220" y="168782"/>
                </a:cubicBezTo>
                <a:cubicBezTo>
                  <a:pt x="3919220" y="154177"/>
                  <a:pt x="3922777" y="139700"/>
                  <a:pt x="3930015" y="125349"/>
                </a:cubicBezTo>
                <a:cubicBezTo>
                  <a:pt x="3937254" y="110870"/>
                  <a:pt x="3946779" y="100330"/>
                  <a:pt x="3958590" y="93471"/>
                </a:cubicBezTo>
                <a:cubicBezTo>
                  <a:pt x="3970275" y="86487"/>
                  <a:pt x="3982848" y="83057"/>
                  <a:pt x="3996055" y="83057"/>
                </a:cubicBezTo>
                <a:close/>
                <a:moveTo>
                  <a:pt x="-774445" y="3493515"/>
                </a:moveTo>
                <a:moveTo>
                  <a:pt x="3834892" y="83057"/>
                </a:moveTo>
                <a:cubicBezTo>
                  <a:pt x="3850767" y="83057"/>
                  <a:pt x="3864103" y="89281"/>
                  <a:pt x="3874770" y="101854"/>
                </a:cubicBezTo>
                <a:cubicBezTo>
                  <a:pt x="3887852" y="117094"/>
                  <a:pt x="3894328" y="136906"/>
                  <a:pt x="3894328" y="161417"/>
                </a:cubicBezTo>
                <a:cubicBezTo>
                  <a:pt x="3894328" y="188849"/>
                  <a:pt x="3886454" y="211581"/>
                  <a:pt x="3870706" y="229488"/>
                </a:cubicBezTo>
                <a:cubicBezTo>
                  <a:pt x="3857753" y="244093"/>
                  <a:pt x="3841497" y="251460"/>
                  <a:pt x="3821812" y="251460"/>
                </a:cubicBezTo>
                <a:cubicBezTo>
                  <a:pt x="3813303" y="251460"/>
                  <a:pt x="3805937" y="250189"/>
                  <a:pt x="3799714" y="247776"/>
                </a:cubicBezTo>
                <a:cubicBezTo>
                  <a:pt x="3795015" y="246126"/>
                  <a:pt x="3789807" y="242570"/>
                  <a:pt x="3784092" y="237362"/>
                </a:cubicBezTo>
                <a:lnTo>
                  <a:pt x="3784092" y="285749"/>
                </a:lnTo>
                <a:cubicBezTo>
                  <a:pt x="3784092" y="296671"/>
                  <a:pt x="3784728" y="303530"/>
                  <a:pt x="3785998" y="306451"/>
                </a:cubicBezTo>
                <a:cubicBezTo>
                  <a:pt x="3787394" y="309498"/>
                  <a:pt x="3789680" y="311785"/>
                  <a:pt x="3792982" y="313563"/>
                </a:cubicBezTo>
                <a:cubicBezTo>
                  <a:pt x="3796285" y="315214"/>
                  <a:pt x="3802253" y="316102"/>
                  <a:pt x="3810890" y="316102"/>
                </a:cubicBezTo>
                <a:lnTo>
                  <a:pt x="3810890" y="322580"/>
                </a:lnTo>
                <a:lnTo>
                  <a:pt x="3727704" y="322580"/>
                </a:lnTo>
                <a:lnTo>
                  <a:pt x="3727704" y="316102"/>
                </a:lnTo>
                <a:lnTo>
                  <a:pt x="3732023" y="316102"/>
                </a:lnTo>
                <a:cubicBezTo>
                  <a:pt x="3738373" y="316230"/>
                  <a:pt x="3743833" y="315086"/>
                  <a:pt x="3748278" y="312546"/>
                </a:cubicBezTo>
                <a:cubicBezTo>
                  <a:pt x="3750565" y="311276"/>
                  <a:pt x="3752215" y="309117"/>
                  <a:pt x="3753486" y="306323"/>
                </a:cubicBezTo>
                <a:cubicBezTo>
                  <a:pt x="3754628" y="303530"/>
                  <a:pt x="3755264" y="296290"/>
                  <a:pt x="3755264" y="284733"/>
                </a:cubicBezTo>
                <a:lnTo>
                  <a:pt x="3755264" y="134619"/>
                </a:lnTo>
                <a:cubicBezTo>
                  <a:pt x="3755264" y="124332"/>
                  <a:pt x="3754755" y="117729"/>
                  <a:pt x="3753866" y="115062"/>
                </a:cubicBezTo>
                <a:cubicBezTo>
                  <a:pt x="3752978" y="112268"/>
                  <a:pt x="3751453" y="110108"/>
                  <a:pt x="3749422" y="108712"/>
                </a:cubicBezTo>
                <a:cubicBezTo>
                  <a:pt x="3747390" y="107314"/>
                  <a:pt x="3744723" y="106680"/>
                  <a:pt x="3741166" y="106680"/>
                </a:cubicBezTo>
                <a:cubicBezTo>
                  <a:pt x="3738500" y="106680"/>
                  <a:pt x="3734943" y="107442"/>
                  <a:pt x="3730626" y="109093"/>
                </a:cubicBezTo>
                <a:lnTo>
                  <a:pt x="3728593" y="103505"/>
                </a:lnTo>
                <a:lnTo>
                  <a:pt x="3777489" y="83819"/>
                </a:lnTo>
                <a:lnTo>
                  <a:pt x="3784092" y="83819"/>
                </a:lnTo>
                <a:lnTo>
                  <a:pt x="3784092" y="120904"/>
                </a:lnTo>
                <a:cubicBezTo>
                  <a:pt x="3792220" y="106933"/>
                  <a:pt x="3800476" y="97155"/>
                  <a:pt x="3808730" y="91567"/>
                </a:cubicBezTo>
                <a:cubicBezTo>
                  <a:pt x="3816986" y="85851"/>
                  <a:pt x="3825749" y="83057"/>
                  <a:pt x="3834892" y="83057"/>
                </a:cubicBezTo>
                <a:close/>
                <a:moveTo>
                  <a:pt x="-774445" y="3493515"/>
                </a:moveTo>
                <a:moveTo>
                  <a:pt x="1967612" y="83057"/>
                </a:moveTo>
                <a:cubicBezTo>
                  <a:pt x="1991614" y="83057"/>
                  <a:pt x="2010918" y="92201"/>
                  <a:pt x="2025524" y="110489"/>
                </a:cubicBezTo>
                <a:cubicBezTo>
                  <a:pt x="2037843" y="126111"/>
                  <a:pt x="2044066" y="144018"/>
                  <a:pt x="2044066" y="164211"/>
                </a:cubicBezTo>
                <a:cubicBezTo>
                  <a:pt x="2044066" y="178435"/>
                  <a:pt x="2040637" y="192912"/>
                  <a:pt x="2033779" y="207390"/>
                </a:cubicBezTo>
                <a:cubicBezTo>
                  <a:pt x="2026920" y="221995"/>
                  <a:pt x="2017523" y="232918"/>
                  <a:pt x="2005585" y="240411"/>
                </a:cubicBezTo>
                <a:cubicBezTo>
                  <a:pt x="1993647" y="247776"/>
                  <a:pt x="1980312" y="251460"/>
                  <a:pt x="1965706" y="251460"/>
                </a:cubicBezTo>
                <a:cubicBezTo>
                  <a:pt x="1941704" y="251460"/>
                  <a:pt x="1922654" y="241935"/>
                  <a:pt x="1908556" y="222885"/>
                </a:cubicBezTo>
                <a:cubicBezTo>
                  <a:pt x="1896745" y="206756"/>
                  <a:pt x="1890776" y="188721"/>
                  <a:pt x="1890776" y="168782"/>
                </a:cubicBezTo>
                <a:cubicBezTo>
                  <a:pt x="1890776" y="154177"/>
                  <a:pt x="1894332" y="139700"/>
                  <a:pt x="1901572" y="125349"/>
                </a:cubicBezTo>
                <a:cubicBezTo>
                  <a:pt x="1908811" y="110870"/>
                  <a:pt x="1918336" y="100330"/>
                  <a:pt x="1930147" y="93471"/>
                </a:cubicBezTo>
                <a:cubicBezTo>
                  <a:pt x="1941831" y="86487"/>
                  <a:pt x="1954404" y="83057"/>
                  <a:pt x="1967612" y="83057"/>
                </a:cubicBezTo>
                <a:close/>
                <a:moveTo>
                  <a:pt x="-774445" y="3493515"/>
                </a:moveTo>
                <a:moveTo>
                  <a:pt x="1655826" y="83057"/>
                </a:moveTo>
                <a:cubicBezTo>
                  <a:pt x="1671448" y="83057"/>
                  <a:pt x="1684275" y="87249"/>
                  <a:pt x="1694307" y="95504"/>
                </a:cubicBezTo>
                <a:cubicBezTo>
                  <a:pt x="1704341" y="103758"/>
                  <a:pt x="1709420" y="112394"/>
                  <a:pt x="1709420" y="121285"/>
                </a:cubicBezTo>
                <a:cubicBezTo>
                  <a:pt x="1709420" y="125602"/>
                  <a:pt x="1707897" y="129158"/>
                  <a:pt x="1705102" y="131952"/>
                </a:cubicBezTo>
                <a:cubicBezTo>
                  <a:pt x="1702308" y="134619"/>
                  <a:pt x="1698372" y="136017"/>
                  <a:pt x="1693292" y="136017"/>
                </a:cubicBezTo>
                <a:cubicBezTo>
                  <a:pt x="1686433" y="136017"/>
                  <a:pt x="1681226" y="133731"/>
                  <a:pt x="1677798" y="129412"/>
                </a:cubicBezTo>
                <a:cubicBezTo>
                  <a:pt x="1675893" y="127000"/>
                  <a:pt x="1674495" y="122300"/>
                  <a:pt x="1673861" y="115569"/>
                </a:cubicBezTo>
                <a:cubicBezTo>
                  <a:pt x="1673225" y="108712"/>
                  <a:pt x="1670939" y="103505"/>
                  <a:pt x="1666875" y="99949"/>
                </a:cubicBezTo>
                <a:cubicBezTo>
                  <a:pt x="1662812" y="96393"/>
                  <a:pt x="1657224" y="94742"/>
                  <a:pt x="1650112" y="94742"/>
                </a:cubicBezTo>
                <a:cubicBezTo>
                  <a:pt x="1638555" y="94742"/>
                  <a:pt x="1629156" y="98932"/>
                  <a:pt x="1622172" y="107569"/>
                </a:cubicBezTo>
                <a:cubicBezTo>
                  <a:pt x="1612774" y="118871"/>
                  <a:pt x="1608075" y="133857"/>
                  <a:pt x="1608075" y="152400"/>
                </a:cubicBezTo>
                <a:cubicBezTo>
                  <a:pt x="1608075" y="171450"/>
                  <a:pt x="1612774" y="188087"/>
                  <a:pt x="1622044" y="202692"/>
                </a:cubicBezTo>
                <a:cubicBezTo>
                  <a:pt x="1631316" y="217169"/>
                  <a:pt x="1643888" y="224408"/>
                  <a:pt x="1659763" y="224408"/>
                </a:cubicBezTo>
                <a:cubicBezTo>
                  <a:pt x="1671067" y="224408"/>
                  <a:pt x="1681226" y="220599"/>
                  <a:pt x="1690243" y="212851"/>
                </a:cubicBezTo>
                <a:cubicBezTo>
                  <a:pt x="1696593" y="207518"/>
                  <a:pt x="1702817" y="197865"/>
                  <a:pt x="1708786" y="183895"/>
                </a:cubicBezTo>
                <a:lnTo>
                  <a:pt x="1713866" y="186308"/>
                </a:lnTo>
                <a:cubicBezTo>
                  <a:pt x="1709548" y="207137"/>
                  <a:pt x="1701166" y="223265"/>
                  <a:pt x="1688719" y="234569"/>
                </a:cubicBezTo>
                <a:cubicBezTo>
                  <a:pt x="1676274" y="245871"/>
                  <a:pt x="1662431" y="251460"/>
                  <a:pt x="1647318" y="251460"/>
                </a:cubicBezTo>
                <a:cubicBezTo>
                  <a:pt x="1629283" y="251460"/>
                  <a:pt x="1613536" y="243839"/>
                  <a:pt x="1600074" y="228726"/>
                </a:cubicBezTo>
                <a:cubicBezTo>
                  <a:pt x="1586738" y="213613"/>
                  <a:pt x="1580007" y="193167"/>
                  <a:pt x="1580007" y="167386"/>
                </a:cubicBezTo>
                <a:cubicBezTo>
                  <a:pt x="1580007" y="142367"/>
                  <a:pt x="1587500" y="122174"/>
                  <a:pt x="1602360" y="106552"/>
                </a:cubicBezTo>
                <a:cubicBezTo>
                  <a:pt x="1617092" y="90931"/>
                  <a:pt x="1634999" y="83057"/>
                  <a:pt x="1655826" y="83057"/>
                </a:cubicBezTo>
                <a:close/>
                <a:moveTo>
                  <a:pt x="-774445" y="3493515"/>
                </a:moveTo>
                <a:moveTo>
                  <a:pt x="1349249" y="83057"/>
                </a:moveTo>
                <a:cubicBezTo>
                  <a:pt x="1365124" y="83057"/>
                  <a:pt x="1378458" y="89281"/>
                  <a:pt x="1389126" y="101854"/>
                </a:cubicBezTo>
                <a:cubicBezTo>
                  <a:pt x="1402207" y="117094"/>
                  <a:pt x="1408685" y="136906"/>
                  <a:pt x="1408685" y="161417"/>
                </a:cubicBezTo>
                <a:cubicBezTo>
                  <a:pt x="1408685" y="188849"/>
                  <a:pt x="1400811" y="211581"/>
                  <a:pt x="1385062" y="229488"/>
                </a:cubicBezTo>
                <a:cubicBezTo>
                  <a:pt x="1372108" y="244093"/>
                  <a:pt x="1355852" y="251460"/>
                  <a:pt x="1336168" y="251460"/>
                </a:cubicBezTo>
                <a:cubicBezTo>
                  <a:pt x="1327658" y="251460"/>
                  <a:pt x="1320293" y="250189"/>
                  <a:pt x="1314069" y="247776"/>
                </a:cubicBezTo>
                <a:cubicBezTo>
                  <a:pt x="1309370" y="246126"/>
                  <a:pt x="1304163" y="242570"/>
                  <a:pt x="1298449" y="237362"/>
                </a:cubicBezTo>
                <a:lnTo>
                  <a:pt x="1298449" y="285749"/>
                </a:lnTo>
                <a:cubicBezTo>
                  <a:pt x="1298449" y="296671"/>
                  <a:pt x="1299083" y="303530"/>
                  <a:pt x="1300354" y="306451"/>
                </a:cubicBezTo>
                <a:cubicBezTo>
                  <a:pt x="1301750" y="309498"/>
                  <a:pt x="1304037" y="311785"/>
                  <a:pt x="1307338" y="313563"/>
                </a:cubicBezTo>
                <a:cubicBezTo>
                  <a:pt x="1310641" y="315214"/>
                  <a:pt x="1316610" y="316102"/>
                  <a:pt x="1325245" y="316102"/>
                </a:cubicBezTo>
                <a:lnTo>
                  <a:pt x="1325245" y="322580"/>
                </a:lnTo>
                <a:lnTo>
                  <a:pt x="1242061" y="322580"/>
                </a:lnTo>
                <a:lnTo>
                  <a:pt x="1242061" y="316102"/>
                </a:lnTo>
                <a:lnTo>
                  <a:pt x="1246379" y="316102"/>
                </a:lnTo>
                <a:cubicBezTo>
                  <a:pt x="1252729" y="316230"/>
                  <a:pt x="1258189" y="315086"/>
                  <a:pt x="1262635" y="312546"/>
                </a:cubicBezTo>
                <a:cubicBezTo>
                  <a:pt x="1264920" y="311276"/>
                  <a:pt x="1266572" y="309117"/>
                  <a:pt x="1267842" y="306323"/>
                </a:cubicBezTo>
                <a:cubicBezTo>
                  <a:pt x="1268985" y="303530"/>
                  <a:pt x="1269619" y="296290"/>
                  <a:pt x="1269619" y="284733"/>
                </a:cubicBezTo>
                <a:lnTo>
                  <a:pt x="1269619" y="134619"/>
                </a:lnTo>
                <a:cubicBezTo>
                  <a:pt x="1269619" y="124332"/>
                  <a:pt x="1269112" y="117729"/>
                  <a:pt x="1268223" y="115062"/>
                </a:cubicBezTo>
                <a:cubicBezTo>
                  <a:pt x="1267333" y="112268"/>
                  <a:pt x="1265810" y="110108"/>
                  <a:pt x="1263777" y="108712"/>
                </a:cubicBezTo>
                <a:cubicBezTo>
                  <a:pt x="1261745" y="107314"/>
                  <a:pt x="1259079" y="106680"/>
                  <a:pt x="1255523" y="106680"/>
                </a:cubicBezTo>
                <a:cubicBezTo>
                  <a:pt x="1252856" y="106680"/>
                  <a:pt x="1249300" y="107442"/>
                  <a:pt x="1244981" y="109093"/>
                </a:cubicBezTo>
                <a:lnTo>
                  <a:pt x="1242950" y="103505"/>
                </a:lnTo>
                <a:lnTo>
                  <a:pt x="1291844" y="83819"/>
                </a:lnTo>
                <a:lnTo>
                  <a:pt x="1298449" y="83819"/>
                </a:lnTo>
                <a:lnTo>
                  <a:pt x="1298449" y="120904"/>
                </a:lnTo>
                <a:cubicBezTo>
                  <a:pt x="1306576" y="106933"/>
                  <a:pt x="1314831" y="97155"/>
                  <a:pt x="1323087" y="91567"/>
                </a:cubicBezTo>
                <a:cubicBezTo>
                  <a:pt x="1331342" y="85851"/>
                  <a:pt x="1340105" y="83057"/>
                  <a:pt x="1349249" y="83057"/>
                </a:cubicBezTo>
                <a:close/>
                <a:moveTo>
                  <a:pt x="-774445" y="3493515"/>
                </a:moveTo>
                <a:moveTo>
                  <a:pt x="824993" y="83057"/>
                </a:moveTo>
                <a:cubicBezTo>
                  <a:pt x="840868" y="83057"/>
                  <a:pt x="854202" y="89281"/>
                  <a:pt x="864870" y="101854"/>
                </a:cubicBezTo>
                <a:cubicBezTo>
                  <a:pt x="877951" y="117094"/>
                  <a:pt x="884429" y="136906"/>
                  <a:pt x="884429" y="161417"/>
                </a:cubicBezTo>
                <a:cubicBezTo>
                  <a:pt x="884429" y="188849"/>
                  <a:pt x="876555" y="211581"/>
                  <a:pt x="860806" y="229488"/>
                </a:cubicBezTo>
                <a:cubicBezTo>
                  <a:pt x="847852" y="244093"/>
                  <a:pt x="831597" y="251460"/>
                  <a:pt x="811912" y="251460"/>
                </a:cubicBezTo>
                <a:cubicBezTo>
                  <a:pt x="803402" y="251460"/>
                  <a:pt x="796037" y="250189"/>
                  <a:pt x="789813" y="247776"/>
                </a:cubicBezTo>
                <a:cubicBezTo>
                  <a:pt x="785114" y="246126"/>
                  <a:pt x="779907" y="242570"/>
                  <a:pt x="774193" y="237362"/>
                </a:cubicBezTo>
                <a:lnTo>
                  <a:pt x="774193" y="285749"/>
                </a:lnTo>
                <a:cubicBezTo>
                  <a:pt x="774193" y="296671"/>
                  <a:pt x="774827" y="303530"/>
                  <a:pt x="776098" y="306451"/>
                </a:cubicBezTo>
                <a:cubicBezTo>
                  <a:pt x="777494" y="309498"/>
                  <a:pt x="779781" y="311785"/>
                  <a:pt x="783082" y="313563"/>
                </a:cubicBezTo>
                <a:cubicBezTo>
                  <a:pt x="786385" y="315214"/>
                  <a:pt x="792354" y="316102"/>
                  <a:pt x="800989" y="316102"/>
                </a:cubicBezTo>
                <a:lnTo>
                  <a:pt x="800989" y="322580"/>
                </a:lnTo>
                <a:lnTo>
                  <a:pt x="717805" y="322580"/>
                </a:lnTo>
                <a:lnTo>
                  <a:pt x="717805" y="316102"/>
                </a:lnTo>
                <a:lnTo>
                  <a:pt x="722123" y="316102"/>
                </a:lnTo>
                <a:cubicBezTo>
                  <a:pt x="728473" y="316230"/>
                  <a:pt x="733933" y="315086"/>
                  <a:pt x="738379" y="312546"/>
                </a:cubicBezTo>
                <a:cubicBezTo>
                  <a:pt x="740664" y="311276"/>
                  <a:pt x="742316" y="309117"/>
                  <a:pt x="743586" y="306323"/>
                </a:cubicBezTo>
                <a:cubicBezTo>
                  <a:pt x="744729" y="303530"/>
                  <a:pt x="745363" y="296290"/>
                  <a:pt x="745363" y="284733"/>
                </a:cubicBezTo>
                <a:lnTo>
                  <a:pt x="745363" y="134619"/>
                </a:lnTo>
                <a:cubicBezTo>
                  <a:pt x="745363" y="124332"/>
                  <a:pt x="744856" y="117729"/>
                  <a:pt x="743967" y="115062"/>
                </a:cubicBezTo>
                <a:cubicBezTo>
                  <a:pt x="743077" y="112268"/>
                  <a:pt x="741554" y="110108"/>
                  <a:pt x="739522" y="108712"/>
                </a:cubicBezTo>
                <a:cubicBezTo>
                  <a:pt x="737489" y="107314"/>
                  <a:pt x="734823" y="106680"/>
                  <a:pt x="731267" y="106680"/>
                </a:cubicBezTo>
                <a:cubicBezTo>
                  <a:pt x="728600" y="106680"/>
                  <a:pt x="725043" y="107442"/>
                  <a:pt x="720725" y="109093"/>
                </a:cubicBezTo>
                <a:lnTo>
                  <a:pt x="718693" y="103505"/>
                </a:lnTo>
                <a:lnTo>
                  <a:pt x="767588" y="83819"/>
                </a:lnTo>
                <a:lnTo>
                  <a:pt x="774193" y="83819"/>
                </a:lnTo>
                <a:lnTo>
                  <a:pt x="774193" y="120904"/>
                </a:lnTo>
                <a:cubicBezTo>
                  <a:pt x="782320" y="106933"/>
                  <a:pt x="790575" y="97155"/>
                  <a:pt x="798831" y="91567"/>
                </a:cubicBezTo>
                <a:cubicBezTo>
                  <a:pt x="807086" y="85851"/>
                  <a:pt x="815849" y="83057"/>
                  <a:pt x="824993" y="83057"/>
                </a:cubicBezTo>
                <a:close/>
                <a:moveTo>
                  <a:pt x="-774445" y="3493515"/>
                </a:moveTo>
                <a:moveTo>
                  <a:pt x="648589" y="82931"/>
                </a:moveTo>
                <a:cubicBezTo>
                  <a:pt x="666369" y="82931"/>
                  <a:pt x="680975" y="88773"/>
                  <a:pt x="692405" y="100583"/>
                </a:cubicBezTo>
                <a:cubicBezTo>
                  <a:pt x="703835" y="112268"/>
                  <a:pt x="709550" y="127888"/>
                  <a:pt x="709550" y="147574"/>
                </a:cubicBezTo>
                <a:lnTo>
                  <a:pt x="599822" y="147574"/>
                </a:lnTo>
                <a:cubicBezTo>
                  <a:pt x="599694" y="171195"/>
                  <a:pt x="605410" y="189611"/>
                  <a:pt x="616967" y="203073"/>
                </a:cubicBezTo>
                <a:cubicBezTo>
                  <a:pt x="628524" y="216535"/>
                  <a:pt x="642112" y="223138"/>
                  <a:pt x="657733" y="223138"/>
                </a:cubicBezTo>
                <a:cubicBezTo>
                  <a:pt x="668148" y="223138"/>
                  <a:pt x="677164" y="220344"/>
                  <a:pt x="684912" y="214630"/>
                </a:cubicBezTo>
                <a:cubicBezTo>
                  <a:pt x="692531" y="208914"/>
                  <a:pt x="699008" y="199136"/>
                  <a:pt x="704216" y="185165"/>
                </a:cubicBezTo>
                <a:lnTo>
                  <a:pt x="709550" y="188721"/>
                </a:lnTo>
                <a:cubicBezTo>
                  <a:pt x="707137" y="204469"/>
                  <a:pt x="700151" y="218948"/>
                  <a:pt x="688468" y="231901"/>
                </a:cubicBezTo>
                <a:cubicBezTo>
                  <a:pt x="676783" y="244983"/>
                  <a:pt x="662179" y="251460"/>
                  <a:pt x="644525" y="251460"/>
                </a:cubicBezTo>
                <a:cubicBezTo>
                  <a:pt x="625475" y="251460"/>
                  <a:pt x="609219" y="243967"/>
                  <a:pt x="595631" y="229235"/>
                </a:cubicBezTo>
                <a:cubicBezTo>
                  <a:pt x="582042" y="214375"/>
                  <a:pt x="575183" y="194310"/>
                  <a:pt x="575183" y="169290"/>
                </a:cubicBezTo>
                <a:cubicBezTo>
                  <a:pt x="575183" y="142112"/>
                  <a:pt x="582168" y="120904"/>
                  <a:pt x="596138" y="105663"/>
                </a:cubicBezTo>
                <a:cubicBezTo>
                  <a:pt x="609981" y="90550"/>
                  <a:pt x="627507" y="82931"/>
                  <a:pt x="648589" y="82931"/>
                </a:cubicBezTo>
                <a:close/>
                <a:moveTo>
                  <a:pt x="-774319" y="3493515"/>
                </a:moveTo>
                <a:moveTo>
                  <a:pt x="336169" y="82931"/>
                </a:moveTo>
                <a:cubicBezTo>
                  <a:pt x="353950" y="82931"/>
                  <a:pt x="368555" y="88773"/>
                  <a:pt x="379985" y="100583"/>
                </a:cubicBezTo>
                <a:cubicBezTo>
                  <a:pt x="391414" y="112268"/>
                  <a:pt x="397130" y="127888"/>
                  <a:pt x="397130" y="147574"/>
                </a:cubicBezTo>
                <a:lnTo>
                  <a:pt x="287401" y="147574"/>
                </a:lnTo>
                <a:cubicBezTo>
                  <a:pt x="287275" y="171195"/>
                  <a:pt x="292989" y="189611"/>
                  <a:pt x="304547" y="203073"/>
                </a:cubicBezTo>
                <a:cubicBezTo>
                  <a:pt x="316104" y="216535"/>
                  <a:pt x="329693" y="223138"/>
                  <a:pt x="345313" y="223138"/>
                </a:cubicBezTo>
                <a:cubicBezTo>
                  <a:pt x="355727" y="223138"/>
                  <a:pt x="364744" y="220344"/>
                  <a:pt x="372492" y="214630"/>
                </a:cubicBezTo>
                <a:cubicBezTo>
                  <a:pt x="380112" y="208914"/>
                  <a:pt x="386588" y="199136"/>
                  <a:pt x="391795" y="185165"/>
                </a:cubicBezTo>
                <a:lnTo>
                  <a:pt x="397130" y="188721"/>
                </a:lnTo>
                <a:cubicBezTo>
                  <a:pt x="394717" y="204469"/>
                  <a:pt x="387731" y="218948"/>
                  <a:pt x="376048" y="231901"/>
                </a:cubicBezTo>
                <a:cubicBezTo>
                  <a:pt x="364363" y="244983"/>
                  <a:pt x="349758" y="251460"/>
                  <a:pt x="332106" y="251460"/>
                </a:cubicBezTo>
                <a:cubicBezTo>
                  <a:pt x="313056" y="251460"/>
                  <a:pt x="296800" y="243967"/>
                  <a:pt x="283211" y="229235"/>
                </a:cubicBezTo>
                <a:cubicBezTo>
                  <a:pt x="269622" y="214375"/>
                  <a:pt x="262763" y="194310"/>
                  <a:pt x="262763" y="169290"/>
                </a:cubicBezTo>
                <a:cubicBezTo>
                  <a:pt x="262763" y="142112"/>
                  <a:pt x="269749" y="120904"/>
                  <a:pt x="283718" y="105663"/>
                </a:cubicBezTo>
                <a:cubicBezTo>
                  <a:pt x="297562" y="90550"/>
                  <a:pt x="315087" y="82931"/>
                  <a:pt x="336169" y="82931"/>
                </a:cubicBezTo>
                <a:close/>
                <a:moveTo>
                  <a:pt x="-774319" y="3493515"/>
                </a:moveTo>
                <a:moveTo>
                  <a:pt x="6745860" y="18033"/>
                </a:moveTo>
                <a:cubicBezTo>
                  <a:pt x="6737986" y="18033"/>
                  <a:pt x="6731001" y="21589"/>
                  <a:pt x="6724778" y="28701"/>
                </a:cubicBezTo>
                <a:cubicBezTo>
                  <a:pt x="6716523" y="38226"/>
                  <a:pt x="6710807" y="53339"/>
                  <a:pt x="6707887" y="73913"/>
                </a:cubicBezTo>
                <a:cubicBezTo>
                  <a:pt x="6704839" y="94487"/>
                  <a:pt x="6703315" y="114807"/>
                  <a:pt x="6703315" y="134746"/>
                </a:cubicBezTo>
                <a:cubicBezTo>
                  <a:pt x="6703315" y="167131"/>
                  <a:pt x="6707378" y="193548"/>
                  <a:pt x="6715253" y="213994"/>
                </a:cubicBezTo>
                <a:cubicBezTo>
                  <a:pt x="6721856" y="231267"/>
                  <a:pt x="6731763" y="239902"/>
                  <a:pt x="6744716" y="239902"/>
                </a:cubicBezTo>
                <a:cubicBezTo>
                  <a:pt x="6751066" y="239902"/>
                  <a:pt x="6757543" y="236981"/>
                  <a:pt x="6764148" y="231394"/>
                </a:cubicBezTo>
                <a:cubicBezTo>
                  <a:pt x="6770878" y="225806"/>
                  <a:pt x="6775958" y="216407"/>
                  <a:pt x="6779388" y="203200"/>
                </a:cubicBezTo>
                <a:cubicBezTo>
                  <a:pt x="6784722" y="183387"/>
                  <a:pt x="6787389" y="155320"/>
                  <a:pt x="6787389" y="119125"/>
                </a:cubicBezTo>
                <a:cubicBezTo>
                  <a:pt x="6787389" y="92329"/>
                  <a:pt x="6784594" y="69976"/>
                  <a:pt x="6779133" y="52069"/>
                </a:cubicBezTo>
                <a:cubicBezTo>
                  <a:pt x="6774942" y="38735"/>
                  <a:pt x="6769608" y="29337"/>
                  <a:pt x="6763004" y="23749"/>
                </a:cubicBezTo>
                <a:cubicBezTo>
                  <a:pt x="6758178" y="19938"/>
                  <a:pt x="6752464" y="18033"/>
                  <a:pt x="6745860" y="18033"/>
                </a:cubicBezTo>
                <a:close/>
                <a:moveTo>
                  <a:pt x="-709421" y="3493515"/>
                </a:moveTo>
                <a:moveTo>
                  <a:pt x="3102356" y="17906"/>
                </a:moveTo>
                <a:cubicBezTo>
                  <a:pt x="3092069" y="17906"/>
                  <a:pt x="3083053" y="22479"/>
                  <a:pt x="3075305" y="31750"/>
                </a:cubicBezTo>
                <a:cubicBezTo>
                  <a:pt x="3067558" y="41020"/>
                  <a:pt x="3063622" y="54737"/>
                  <a:pt x="3063622" y="73025"/>
                </a:cubicBezTo>
                <a:cubicBezTo>
                  <a:pt x="3063622" y="97408"/>
                  <a:pt x="3068828" y="116458"/>
                  <a:pt x="3079115" y="130301"/>
                </a:cubicBezTo>
                <a:cubicBezTo>
                  <a:pt x="3086608" y="140207"/>
                  <a:pt x="3095879" y="145161"/>
                  <a:pt x="3106802" y="145161"/>
                </a:cubicBezTo>
                <a:cubicBezTo>
                  <a:pt x="3112136" y="145161"/>
                  <a:pt x="3118486" y="143890"/>
                  <a:pt x="3125725" y="141350"/>
                </a:cubicBezTo>
                <a:cubicBezTo>
                  <a:pt x="3132964" y="138811"/>
                  <a:pt x="3139440" y="135255"/>
                  <a:pt x="3144902" y="130556"/>
                </a:cubicBezTo>
                <a:cubicBezTo>
                  <a:pt x="3147061" y="115569"/>
                  <a:pt x="3148077" y="103505"/>
                  <a:pt x="3148077" y="94487"/>
                </a:cubicBezTo>
                <a:cubicBezTo>
                  <a:pt x="3148077" y="83312"/>
                  <a:pt x="3146172" y="71246"/>
                  <a:pt x="3142362" y="58165"/>
                </a:cubicBezTo>
                <a:cubicBezTo>
                  <a:pt x="3138552" y="45212"/>
                  <a:pt x="3133090" y="35306"/>
                  <a:pt x="3126105" y="28320"/>
                </a:cubicBezTo>
                <a:cubicBezTo>
                  <a:pt x="3119120" y="21336"/>
                  <a:pt x="3111247" y="17906"/>
                  <a:pt x="3102356" y="17906"/>
                </a:cubicBezTo>
                <a:close/>
                <a:moveTo>
                  <a:pt x="-709294" y="3493515"/>
                </a:moveTo>
                <a:moveTo>
                  <a:pt x="6335650" y="11430"/>
                </a:moveTo>
                <a:lnTo>
                  <a:pt x="6461633" y="11430"/>
                </a:lnTo>
                <a:lnTo>
                  <a:pt x="6461633" y="18033"/>
                </a:lnTo>
                <a:lnTo>
                  <a:pt x="6383275" y="251460"/>
                </a:lnTo>
                <a:lnTo>
                  <a:pt x="6363843" y="251460"/>
                </a:lnTo>
                <a:lnTo>
                  <a:pt x="6434075" y="39750"/>
                </a:lnTo>
                <a:lnTo>
                  <a:pt x="6369431" y="39750"/>
                </a:lnTo>
                <a:cubicBezTo>
                  <a:pt x="6356351" y="39750"/>
                  <a:pt x="6347079" y="41275"/>
                  <a:pt x="6341491" y="44450"/>
                </a:cubicBezTo>
                <a:cubicBezTo>
                  <a:pt x="6331840" y="49783"/>
                  <a:pt x="6323965" y="57912"/>
                  <a:pt x="6318124" y="69087"/>
                </a:cubicBezTo>
                <a:lnTo>
                  <a:pt x="6313043" y="67182"/>
                </a:lnTo>
                <a:close/>
                <a:moveTo>
                  <a:pt x="-702818" y="3493515"/>
                </a:moveTo>
                <a:moveTo>
                  <a:pt x="2697862" y="11430"/>
                </a:moveTo>
                <a:lnTo>
                  <a:pt x="2823845" y="11430"/>
                </a:lnTo>
                <a:lnTo>
                  <a:pt x="2823845" y="18033"/>
                </a:lnTo>
                <a:lnTo>
                  <a:pt x="2745487" y="251460"/>
                </a:lnTo>
                <a:lnTo>
                  <a:pt x="2726055" y="251460"/>
                </a:lnTo>
                <a:lnTo>
                  <a:pt x="2796287" y="39750"/>
                </a:lnTo>
                <a:lnTo>
                  <a:pt x="2731643" y="39750"/>
                </a:lnTo>
                <a:cubicBezTo>
                  <a:pt x="2718563" y="39750"/>
                  <a:pt x="2709291" y="41275"/>
                  <a:pt x="2703703" y="44450"/>
                </a:cubicBezTo>
                <a:cubicBezTo>
                  <a:pt x="2694052" y="49783"/>
                  <a:pt x="2686178" y="57912"/>
                  <a:pt x="2680336" y="69087"/>
                </a:cubicBezTo>
                <a:lnTo>
                  <a:pt x="2675255" y="67182"/>
                </a:lnTo>
                <a:close/>
                <a:moveTo>
                  <a:pt x="-702818" y="3493515"/>
                </a:moveTo>
                <a:moveTo>
                  <a:pt x="0" y="11430"/>
                </a:moveTo>
                <a:lnTo>
                  <a:pt x="243587" y="11430"/>
                </a:lnTo>
                <a:lnTo>
                  <a:pt x="243587" y="17906"/>
                </a:lnTo>
                <a:cubicBezTo>
                  <a:pt x="229108" y="18414"/>
                  <a:pt x="219711" y="20700"/>
                  <a:pt x="215647" y="24892"/>
                </a:cubicBezTo>
                <a:cubicBezTo>
                  <a:pt x="211710" y="28956"/>
                  <a:pt x="209677" y="38862"/>
                  <a:pt x="209677" y="54356"/>
                </a:cubicBezTo>
                <a:lnTo>
                  <a:pt x="209677" y="203835"/>
                </a:lnTo>
                <a:cubicBezTo>
                  <a:pt x="209677" y="219201"/>
                  <a:pt x="211710" y="229107"/>
                  <a:pt x="215647" y="233299"/>
                </a:cubicBezTo>
                <a:cubicBezTo>
                  <a:pt x="219711" y="237362"/>
                  <a:pt x="229108" y="239775"/>
                  <a:pt x="243587" y="240156"/>
                </a:cubicBezTo>
                <a:lnTo>
                  <a:pt x="243587" y="246633"/>
                </a:lnTo>
                <a:lnTo>
                  <a:pt x="142494" y="246633"/>
                </a:lnTo>
                <a:lnTo>
                  <a:pt x="142494" y="240156"/>
                </a:lnTo>
                <a:cubicBezTo>
                  <a:pt x="156973" y="239775"/>
                  <a:pt x="166243" y="237489"/>
                  <a:pt x="170307" y="233299"/>
                </a:cubicBezTo>
                <a:cubicBezTo>
                  <a:pt x="174372" y="229235"/>
                  <a:pt x="176276" y="219329"/>
                  <a:pt x="176276" y="203835"/>
                </a:cubicBezTo>
                <a:lnTo>
                  <a:pt x="176276" y="24383"/>
                </a:lnTo>
                <a:lnTo>
                  <a:pt x="67311" y="24383"/>
                </a:lnTo>
                <a:lnTo>
                  <a:pt x="67311" y="203835"/>
                </a:lnTo>
                <a:cubicBezTo>
                  <a:pt x="67311" y="219201"/>
                  <a:pt x="69216" y="229107"/>
                  <a:pt x="73280" y="233299"/>
                </a:cubicBezTo>
                <a:cubicBezTo>
                  <a:pt x="77217" y="237362"/>
                  <a:pt x="86614" y="239775"/>
                  <a:pt x="101219" y="240156"/>
                </a:cubicBezTo>
                <a:lnTo>
                  <a:pt x="101219" y="246633"/>
                </a:lnTo>
                <a:lnTo>
                  <a:pt x="0" y="246633"/>
                </a:lnTo>
                <a:lnTo>
                  <a:pt x="0" y="240156"/>
                </a:lnTo>
                <a:cubicBezTo>
                  <a:pt x="14606" y="239775"/>
                  <a:pt x="23876" y="237362"/>
                  <a:pt x="27941" y="233299"/>
                </a:cubicBezTo>
                <a:cubicBezTo>
                  <a:pt x="32005" y="229107"/>
                  <a:pt x="34037" y="219201"/>
                  <a:pt x="34037" y="203835"/>
                </a:cubicBezTo>
                <a:lnTo>
                  <a:pt x="34037" y="54356"/>
                </a:lnTo>
                <a:cubicBezTo>
                  <a:pt x="34037" y="38862"/>
                  <a:pt x="32005" y="28956"/>
                  <a:pt x="27941" y="24892"/>
                </a:cubicBezTo>
                <a:cubicBezTo>
                  <a:pt x="23876" y="20700"/>
                  <a:pt x="14606" y="18414"/>
                  <a:pt x="0" y="17906"/>
                </a:cubicBezTo>
                <a:close/>
                <a:moveTo>
                  <a:pt x="-702818" y="3493515"/>
                </a:moveTo>
                <a:moveTo>
                  <a:pt x="3691510" y="8762"/>
                </a:moveTo>
                <a:cubicBezTo>
                  <a:pt x="3709416" y="8762"/>
                  <a:pt x="3718306" y="14986"/>
                  <a:pt x="3718306" y="27431"/>
                </a:cubicBezTo>
                <a:cubicBezTo>
                  <a:pt x="3718306" y="31876"/>
                  <a:pt x="3716528" y="35687"/>
                  <a:pt x="3712973" y="38862"/>
                </a:cubicBezTo>
                <a:cubicBezTo>
                  <a:pt x="3709416" y="42163"/>
                  <a:pt x="3705479" y="43687"/>
                  <a:pt x="3700907" y="43687"/>
                </a:cubicBezTo>
                <a:cubicBezTo>
                  <a:pt x="3697732" y="43687"/>
                  <a:pt x="3692272" y="41910"/>
                  <a:pt x="3684652" y="38226"/>
                </a:cubicBezTo>
                <a:cubicBezTo>
                  <a:pt x="3677920" y="34798"/>
                  <a:pt x="3673222" y="33146"/>
                  <a:pt x="3670554" y="33146"/>
                </a:cubicBezTo>
                <a:cubicBezTo>
                  <a:pt x="3666872" y="33146"/>
                  <a:pt x="3663697" y="35051"/>
                  <a:pt x="3661029" y="38988"/>
                </a:cubicBezTo>
                <a:cubicBezTo>
                  <a:pt x="3658363" y="42799"/>
                  <a:pt x="3654172" y="52705"/>
                  <a:pt x="3648456" y="68580"/>
                </a:cubicBezTo>
                <a:cubicBezTo>
                  <a:pt x="3637280" y="98170"/>
                  <a:pt x="3623183" y="116967"/>
                  <a:pt x="3605912" y="124840"/>
                </a:cubicBezTo>
                <a:cubicBezTo>
                  <a:pt x="3616453" y="126745"/>
                  <a:pt x="3631057" y="141096"/>
                  <a:pt x="3649600" y="168020"/>
                </a:cubicBezTo>
                <a:cubicBezTo>
                  <a:pt x="3669412" y="196595"/>
                  <a:pt x="3683890" y="215645"/>
                  <a:pt x="3693161" y="225298"/>
                </a:cubicBezTo>
                <a:cubicBezTo>
                  <a:pt x="3702431" y="234823"/>
                  <a:pt x="3714115" y="239902"/>
                  <a:pt x="3728340" y="240156"/>
                </a:cubicBezTo>
                <a:lnTo>
                  <a:pt x="3728340" y="246633"/>
                </a:lnTo>
                <a:lnTo>
                  <a:pt x="3667633" y="246633"/>
                </a:lnTo>
                <a:cubicBezTo>
                  <a:pt x="3661029" y="236093"/>
                  <a:pt x="3647187" y="216281"/>
                  <a:pt x="3625978" y="187070"/>
                </a:cubicBezTo>
                <a:cubicBezTo>
                  <a:pt x="3604895" y="157861"/>
                  <a:pt x="3591941" y="141731"/>
                  <a:pt x="3587369" y="138556"/>
                </a:cubicBezTo>
                <a:cubicBezTo>
                  <a:pt x="3582798" y="135255"/>
                  <a:pt x="3575686" y="133731"/>
                  <a:pt x="3566415" y="133604"/>
                </a:cubicBezTo>
                <a:lnTo>
                  <a:pt x="3566415" y="203835"/>
                </a:lnTo>
                <a:cubicBezTo>
                  <a:pt x="3566415" y="219201"/>
                  <a:pt x="3568319" y="229107"/>
                  <a:pt x="3572383" y="233299"/>
                </a:cubicBezTo>
                <a:cubicBezTo>
                  <a:pt x="3576320" y="237362"/>
                  <a:pt x="3585718" y="239775"/>
                  <a:pt x="3600324" y="240156"/>
                </a:cubicBezTo>
                <a:lnTo>
                  <a:pt x="3600324" y="246633"/>
                </a:lnTo>
                <a:lnTo>
                  <a:pt x="3499104" y="246633"/>
                </a:lnTo>
                <a:lnTo>
                  <a:pt x="3499104" y="240156"/>
                </a:lnTo>
                <a:cubicBezTo>
                  <a:pt x="3513582" y="239775"/>
                  <a:pt x="3522853" y="237489"/>
                  <a:pt x="3526917" y="233299"/>
                </a:cubicBezTo>
                <a:cubicBezTo>
                  <a:pt x="3530981" y="229235"/>
                  <a:pt x="3533140" y="219329"/>
                  <a:pt x="3533140" y="203835"/>
                </a:cubicBezTo>
                <a:lnTo>
                  <a:pt x="3533140" y="54356"/>
                </a:lnTo>
                <a:cubicBezTo>
                  <a:pt x="3533140" y="38862"/>
                  <a:pt x="3531108" y="28956"/>
                  <a:pt x="3527044" y="24892"/>
                </a:cubicBezTo>
                <a:cubicBezTo>
                  <a:pt x="3522980" y="20700"/>
                  <a:pt x="3513710" y="18414"/>
                  <a:pt x="3499104" y="17906"/>
                </a:cubicBezTo>
                <a:lnTo>
                  <a:pt x="3499104" y="11430"/>
                </a:lnTo>
                <a:lnTo>
                  <a:pt x="3600324" y="11430"/>
                </a:lnTo>
                <a:lnTo>
                  <a:pt x="3600324" y="17906"/>
                </a:lnTo>
                <a:cubicBezTo>
                  <a:pt x="3585718" y="18414"/>
                  <a:pt x="3576320" y="20700"/>
                  <a:pt x="3572383" y="24892"/>
                </a:cubicBezTo>
                <a:cubicBezTo>
                  <a:pt x="3568319" y="28956"/>
                  <a:pt x="3566415" y="38862"/>
                  <a:pt x="3566415" y="54356"/>
                </a:cubicBezTo>
                <a:lnTo>
                  <a:pt x="3566415" y="119887"/>
                </a:lnTo>
                <a:cubicBezTo>
                  <a:pt x="3578988" y="119761"/>
                  <a:pt x="3587751" y="118871"/>
                  <a:pt x="3592577" y="117348"/>
                </a:cubicBezTo>
                <a:cubicBezTo>
                  <a:pt x="3597403" y="115824"/>
                  <a:pt x="3602864" y="112268"/>
                  <a:pt x="3608960" y="106680"/>
                </a:cubicBezTo>
                <a:cubicBezTo>
                  <a:pt x="3615055" y="101092"/>
                  <a:pt x="3619754" y="95123"/>
                  <a:pt x="3623311" y="88773"/>
                </a:cubicBezTo>
                <a:cubicBezTo>
                  <a:pt x="3626866" y="82295"/>
                  <a:pt x="3631439" y="71755"/>
                  <a:pt x="3636900" y="57150"/>
                </a:cubicBezTo>
                <a:cubicBezTo>
                  <a:pt x="3642106" y="43306"/>
                  <a:pt x="3646425" y="33781"/>
                  <a:pt x="3649727" y="28448"/>
                </a:cubicBezTo>
                <a:cubicBezTo>
                  <a:pt x="3653028" y="22987"/>
                  <a:pt x="3658236" y="18414"/>
                  <a:pt x="3665602" y="14477"/>
                </a:cubicBezTo>
                <a:cubicBezTo>
                  <a:pt x="3672840" y="10668"/>
                  <a:pt x="3681477" y="8762"/>
                  <a:pt x="3691510" y="8762"/>
                </a:cubicBezTo>
                <a:close/>
                <a:moveTo>
                  <a:pt x="-700150" y="3493515"/>
                </a:moveTo>
                <a:moveTo>
                  <a:pt x="6745987" y="6604"/>
                </a:moveTo>
                <a:cubicBezTo>
                  <a:pt x="6764020" y="6604"/>
                  <a:pt x="6780150" y="15875"/>
                  <a:pt x="6794501" y="34162"/>
                </a:cubicBezTo>
                <a:cubicBezTo>
                  <a:pt x="6812407" y="57023"/>
                  <a:pt x="6821425" y="87883"/>
                  <a:pt x="6821425" y="126745"/>
                </a:cubicBezTo>
                <a:cubicBezTo>
                  <a:pt x="6821425" y="154050"/>
                  <a:pt x="6817488" y="177292"/>
                  <a:pt x="6809614" y="196342"/>
                </a:cubicBezTo>
                <a:cubicBezTo>
                  <a:pt x="6801740" y="215392"/>
                  <a:pt x="6791706" y="229235"/>
                  <a:pt x="6779515" y="237870"/>
                </a:cubicBezTo>
                <a:cubicBezTo>
                  <a:pt x="6767323" y="246507"/>
                  <a:pt x="6755639" y="250824"/>
                  <a:pt x="6744208" y="250824"/>
                </a:cubicBezTo>
                <a:cubicBezTo>
                  <a:pt x="6721856" y="250824"/>
                  <a:pt x="6703188" y="237489"/>
                  <a:pt x="6688202" y="211074"/>
                </a:cubicBezTo>
                <a:cubicBezTo>
                  <a:pt x="6675628" y="188721"/>
                  <a:pt x="6669405" y="161925"/>
                  <a:pt x="6669405" y="130429"/>
                </a:cubicBezTo>
                <a:cubicBezTo>
                  <a:pt x="6669405" y="103631"/>
                  <a:pt x="6673342" y="80518"/>
                  <a:pt x="6681470" y="61213"/>
                </a:cubicBezTo>
                <a:cubicBezTo>
                  <a:pt x="6689599" y="41782"/>
                  <a:pt x="6700266" y="27431"/>
                  <a:pt x="6713728" y="17906"/>
                </a:cubicBezTo>
                <a:cubicBezTo>
                  <a:pt x="6724142" y="10413"/>
                  <a:pt x="6734938" y="6604"/>
                  <a:pt x="6745987" y="6604"/>
                </a:cubicBezTo>
                <a:close/>
                <a:moveTo>
                  <a:pt x="-697992" y="3493515"/>
                </a:moveTo>
                <a:moveTo>
                  <a:pt x="6559678" y="6604"/>
                </a:moveTo>
                <a:cubicBezTo>
                  <a:pt x="6578728" y="6604"/>
                  <a:pt x="6594729" y="12700"/>
                  <a:pt x="6607429" y="25019"/>
                </a:cubicBezTo>
                <a:cubicBezTo>
                  <a:pt x="6620256" y="37211"/>
                  <a:pt x="6626606" y="51688"/>
                  <a:pt x="6626606" y="68325"/>
                </a:cubicBezTo>
                <a:cubicBezTo>
                  <a:pt x="6626606" y="80263"/>
                  <a:pt x="6623813" y="92201"/>
                  <a:pt x="6618352" y="104139"/>
                </a:cubicBezTo>
                <a:cubicBezTo>
                  <a:pt x="6609715" y="122808"/>
                  <a:pt x="6595873" y="142620"/>
                  <a:pt x="6576695" y="163575"/>
                </a:cubicBezTo>
                <a:cubicBezTo>
                  <a:pt x="6547866" y="194944"/>
                  <a:pt x="6529960" y="213994"/>
                  <a:pt x="6522720" y="220471"/>
                </a:cubicBezTo>
                <a:lnTo>
                  <a:pt x="6584189" y="220471"/>
                </a:lnTo>
                <a:cubicBezTo>
                  <a:pt x="6596635" y="220471"/>
                  <a:pt x="6605398" y="219963"/>
                  <a:pt x="6610478" y="219075"/>
                </a:cubicBezTo>
                <a:cubicBezTo>
                  <a:pt x="6615430" y="218058"/>
                  <a:pt x="6620003" y="216281"/>
                  <a:pt x="6624066" y="213360"/>
                </a:cubicBezTo>
                <a:cubicBezTo>
                  <a:pt x="6628130" y="210565"/>
                  <a:pt x="6631560" y="206501"/>
                  <a:pt x="6634607" y="201294"/>
                </a:cubicBezTo>
                <a:lnTo>
                  <a:pt x="6640957" y="201294"/>
                </a:lnTo>
                <a:lnTo>
                  <a:pt x="6624575" y="246633"/>
                </a:lnTo>
                <a:lnTo>
                  <a:pt x="6485890" y="246633"/>
                </a:lnTo>
                <a:lnTo>
                  <a:pt x="6485890" y="240156"/>
                </a:lnTo>
                <a:cubicBezTo>
                  <a:pt x="6526657" y="202945"/>
                  <a:pt x="6555360" y="172593"/>
                  <a:pt x="6571997" y="148970"/>
                </a:cubicBezTo>
                <a:cubicBezTo>
                  <a:pt x="6588633" y="125349"/>
                  <a:pt x="6597015" y="103886"/>
                  <a:pt x="6597015" y="84327"/>
                </a:cubicBezTo>
                <a:cubicBezTo>
                  <a:pt x="6597015" y="69342"/>
                  <a:pt x="6592443" y="57150"/>
                  <a:pt x="6583300" y="47498"/>
                </a:cubicBezTo>
                <a:cubicBezTo>
                  <a:pt x="6574155" y="37973"/>
                  <a:pt x="6563233" y="33146"/>
                  <a:pt x="6550533" y="33146"/>
                </a:cubicBezTo>
                <a:cubicBezTo>
                  <a:pt x="6538977" y="33146"/>
                  <a:pt x="6528563" y="36575"/>
                  <a:pt x="6519418" y="43306"/>
                </a:cubicBezTo>
                <a:cubicBezTo>
                  <a:pt x="6510148" y="50037"/>
                  <a:pt x="6503416" y="59944"/>
                  <a:pt x="6498972" y="73025"/>
                </a:cubicBezTo>
                <a:lnTo>
                  <a:pt x="6492622" y="73025"/>
                </a:lnTo>
                <a:cubicBezTo>
                  <a:pt x="6495542" y="51688"/>
                  <a:pt x="6502908" y="35306"/>
                  <a:pt x="6514847" y="23749"/>
                </a:cubicBezTo>
                <a:cubicBezTo>
                  <a:pt x="6526785" y="12319"/>
                  <a:pt x="6541770" y="6604"/>
                  <a:pt x="6559678" y="6604"/>
                </a:cubicBezTo>
                <a:close/>
                <a:moveTo>
                  <a:pt x="-697992" y="3493515"/>
                </a:moveTo>
                <a:moveTo>
                  <a:pt x="6220461" y="6604"/>
                </a:moveTo>
                <a:lnTo>
                  <a:pt x="6226176" y="6604"/>
                </a:lnTo>
                <a:lnTo>
                  <a:pt x="6226176" y="205105"/>
                </a:lnTo>
                <a:cubicBezTo>
                  <a:pt x="6226176" y="218312"/>
                  <a:pt x="6226683" y="226568"/>
                  <a:pt x="6227827" y="229743"/>
                </a:cubicBezTo>
                <a:cubicBezTo>
                  <a:pt x="6228842" y="233044"/>
                  <a:pt x="6231128" y="235457"/>
                  <a:pt x="6234685" y="237236"/>
                </a:cubicBezTo>
                <a:cubicBezTo>
                  <a:pt x="6238114" y="239013"/>
                  <a:pt x="6245099" y="239902"/>
                  <a:pt x="6255766" y="240156"/>
                </a:cubicBezTo>
                <a:lnTo>
                  <a:pt x="6255766" y="246633"/>
                </a:lnTo>
                <a:lnTo>
                  <a:pt x="6167375" y="246633"/>
                </a:lnTo>
                <a:lnTo>
                  <a:pt x="6167375" y="240156"/>
                </a:lnTo>
                <a:cubicBezTo>
                  <a:pt x="6178424" y="239902"/>
                  <a:pt x="6185663" y="239013"/>
                  <a:pt x="6188838" y="237362"/>
                </a:cubicBezTo>
                <a:cubicBezTo>
                  <a:pt x="6192140" y="235712"/>
                  <a:pt x="6194299" y="233425"/>
                  <a:pt x="6195568" y="230505"/>
                </a:cubicBezTo>
                <a:cubicBezTo>
                  <a:pt x="6196839" y="227711"/>
                  <a:pt x="6197601" y="219201"/>
                  <a:pt x="6197601" y="205105"/>
                </a:cubicBezTo>
                <a:lnTo>
                  <a:pt x="6197601" y="78231"/>
                </a:lnTo>
                <a:cubicBezTo>
                  <a:pt x="6197601" y="61087"/>
                  <a:pt x="6196965" y="50164"/>
                  <a:pt x="6195823" y="45338"/>
                </a:cubicBezTo>
                <a:cubicBezTo>
                  <a:pt x="6194933" y="41656"/>
                  <a:pt x="6193537" y="38862"/>
                  <a:pt x="6191378" y="37211"/>
                </a:cubicBezTo>
                <a:cubicBezTo>
                  <a:pt x="6189218" y="35432"/>
                  <a:pt x="6186678" y="34544"/>
                  <a:pt x="6183630" y="34544"/>
                </a:cubicBezTo>
                <a:cubicBezTo>
                  <a:pt x="6179440" y="34544"/>
                  <a:pt x="6173470" y="36321"/>
                  <a:pt x="6165851" y="39877"/>
                </a:cubicBezTo>
                <a:lnTo>
                  <a:pt x="6163183" y="34544"/>
                </a:lnTo>
                <a:close/>
                <a:moveTo>
                  <a:pt x="-697992" y="3493515"/>
                </a:moveTo>
                <a:moveTo>
                  <a:pt x="3106166" y="6604"/>
                </a:moveTo>
                <a:cubicBezTo>
                  <a:pt x="3125470" y="6604"/>
                  <a:pt x="3141980" y="14605"/>
                  <a:pt x="3155697" y="30606"/>
                </a:cubicBezTo>
                <a:cubicBezTo>
                  <a:pt x="3172588" y="50292"/>
                  <a:pt x="3180969" y="74675"/>
                  <a:pt x="3180969" y="103758"/>
                </a:cubicBezTo>
                <a:cubicBezTo>
                  <a:pt x="3180969" y="129794"/>
                  <a:pt x="3174619" y="154177"/>
                  <a:pt x="3161792" y="176783"/>
                </a:cubicBezTo>
                <a:cubicBezTo>
                  <a:pt x="3148965" y="199389"/>
                  <a:pt x="3131058" y="218186"/>
                  <a:pt x="3108199" y="233044"/>
                </a:cubicBezTo>
                <a:cubicBezTo>
                  <a:pt x="3089529" y="245364"/>
                  <a:pt x="3069337" y="251460"/>
                  <a:pt x="3047365" y="251460"/>
                </a:cubicBezTo>
                <a:lnTo>
                  <a:pt x="3037460" y="251460"/>
                </a:lnTo>
                <a:lnTo>
                  <a:pt x="3037460" y="244983"/>
                </a:lnTo>
                <a:cubicBezTo>
                  <a:pt x="3052445" y="244855"/>
                  <a:pt x="3066415" y="241300"/>
                  <a:pt x="3079369" y="234569"/>
                </a:cubicBezTo>
                <a:cubicBezTo>
                  <a:pt x="3092324" y="227837"/>
                  <a:pt x="3104897" y="216026"/>
                  <a:pt x="3116962" y="199136"/>
                </a:cubicBezTo>
                <a:cubicBezTo>
                  <a:pt x="3129027" y="182244"/>
                  <a:pt x="3137408" y="163702"/>
                  <a:pt x="3142235" y="143382"/>
                </a:cubicBezTo>
                <a:cubicBezTo>
                  <a:pt x="3124074" y="155067"/>
                  <a:pt x="3107564" y="160908"/>
                  <a:pt x="3092958" y="160908"/>
                </a:cubicBezTo>
                <a:cubicBezTo>
                  <a:pt x="3076449" y="160908"/>
                  <a:pt x="3062225" y="154558"/>
                  <a:pt x="3050414" y="141731"/>
                </a:cubicBezTo>
                <a:cubicBezTo>
                  <a:pt x="3038729" y="129031"/>
                  <a:pt x="3032761" y="112013"/>
                  <a:pt x="3032761" y="90931"/>
                </a:cubicBezTo>
                <a:cubicBezTo>
                  <a:pt x="3032761" y="70357"/>
                  <a:pt x="3038729" y="51943"/>
                  <a:pt x="3050414" y="35940"/>
                </a:cubicBezTo>
                <a:cubicBezTo>
                  <a:pt x="3064638" y="16382"/>
                  <a:pt x="3083179" y="6604"/>
                  <a:pt x="3106166" y="6604"/>
                </a:cubicBezTo>
                <a:close/>
                <a:moveTo>
                  <a:pt x="-697992" y="3493515"/>
                </a:moveTo>
                <a:moveTo>
                  <a:pt x="2939289" y="6604"/>
                </a:moveTo>
                <a:lnTo>
                  <a:pt x="2945003" y="6604"/>
                </a:lnTo>
                <a:lnTo>
                  <a:pt x="2945003" y="205105"/>
                </a:lnTo>
                <a:cubicBezTo>
                  <a:pt x="2945003" y="218312"/>
                  <a:pt x="2945512" y="226568"/>
                  <a:pt x="2946654" y="229743"/>
                </a:cubicBezTo>
                <a:cubicBezTo>
                  <a:pt x="2947670" y="233044"/>
                  <a:pt x="2949956" y="235457"/>
                  <a:pt x="2953513" y="237236"/>
                </a:cubicBezTo>
                <a:cubicBezTo>
                  <a:pt x="2956941" y="239013"/>
                  <a:pt x="2963927" y="239902"/>
                  <a:pt x="2974594" y="240156"/>
                </a:cubicBezTo>
                <a:lnTo>
                  <a:pt x="2974594" y="246633"/>
                </a:lnTo>
                <a:lnTo>
                  <a:pt x="2886203" y="246633"/>
                </a:lnTo>
                <a:lnTo>
                  <a:pt x="2886203" y="240156"/>
                </a:lnTo>
                <a:cubicBezTo>
                  <a:pt x="2897252" y="239902"/>
                  <a:pt x="2904490" y="239013"/>
                  <a:pt x="2907665" y="237362"/>
                </a:cubicBezTo>
                <a:cubicBezTo>
                  <a:pt x="2910967" y="235712"/>
                  <a:pt x="2913127" y="233425"/>
                  <a:pt x="2914397" y="230505"/>
                </a:cubicBezTo>
                <a:cubicBezTo>
                  <a:pt x="2915666" y="227711"/>
                  <a:pt x="2916428" y="219201"/>
                  <a:pt x="2916428" y="205105"/>
                </a:cubicBezTo>
                <a:lnTo>
                  <a:pt x="2916428" y="78231"/>
                </a:lnTo>
                <a:cubicBezTo>
                  <a:pt x="2916428" y="61087"/>
                  <a:pt x="2915793" y="50164"/>
                  <a:pt x="2914651" y="45338"/>
                </a:cubicBezTo>
                <a:cubicBezTo>
                  <a:pt x="2913762" y="41656"/>
                  <a:pt x="2912365" y="38862"/>
                  <a:pt x="2910205" y="37211"/>
                </a:cubicBezTo>
                <a:cubicBezTo>
                  <a:pt x="2908047" y="35432"/>
                  <a:pt x="2905506" y="34544"/>
                  <a:pt x="2902458" y="34544"/>
                </a:cubicBezTo>
                <a:cubicBezTo>
                  <a:pt x="2898267" y="34544"/>
                  <a:pt x="2892299" y="36321"/>
                  <a:pt x="2884678" y="39877"/>
                </a:cubicBezTo>
                <a:lnTo>
                  <a:pt x="2882012" y="34544"/>
                </a:lnTo>
                <a:close/>
                <a:moveTo>
                  <a:pt x="-697992" y="3493515"/>
                </a:moveTo>
                <a:moveTo>
                  <a:pt x="2582673" y="6604"/>
                </a:moveTo>
                <a:lnTo>
                  <a:pt x="2588388" y="6604"/>
                </a:lnTo>
                <a:lnTo>
                  <a:pt x="2588388" y="205105"/>
                </a:lnTo>
                <a:cubicBezTo>
                  <a:pt x="2588388" y="218312"/>
                  <a:pt x="2588895" y="226568"/>
                  <a:pt x="2590039" y="229743"/>
                </a:cubicBezTo>
                <a:cubicBezTo>
                  <a:pt x="2591054" y="233044"/>
                  <a:pt x="2593340" y="235457"/>
                  <a:pt x="2596897" y="237236"/>
                </a:cubicBezTo>
                <a:cubicBezTo>
                  <a:pt x="2600326" y="239013"/>
                  <a:pt x="2607311" y="239902"/>
                  <a:pt x="2617978" y="240156"/>
                </a:cubicBezTo>
                <a:lnTo>
                  <a:pt x="2617978" y="246633"/>
                </a:lnTo>
                <a:lnTo>
                  <a:pt x="2529587" y="246633"/>
                </a:lnTo>
                <a:lnTo>
                  <a:pt x="2529587" y="240156"/>
                </a:lnTo>
                <a:cubicBezTo>
                  <a:pt x="2540636" y="239902"/>
                  <a:pt x="2547875" y="239013"/>
                  <a:pt x="2551050" y="237362"/>
                </a:cubicBezTo>
                <a:cubicBezTo>
                  <a:pt x="2554352" y="235712"/>
                  <a:pt x="2556511" y="233425"/>
                  <a:pt x="2557780" y="230505"/>
                </a:cubicBezTo>
                <a:cubicBezTo>
                  <a:pt x="2559051" y="227711"/>
                  <a:pt x="2559686" y="219201"/>
                  <a:pt x="2559686" y="205105"/>
                </a:cubicBezTo>
                <a:lnTo>
                  <a:pt x="2559686" y="78231"/>
                </a:lnTo>
                <a:cubicBezTo>
                  <a:pt x="2559686" y="61087"/>
                  <a:pt x="2559178" y="50164"/>
                  <a:pt x="2558035" y="45338"/>
                </a:cubicBezTo>
                <a:cubicBezTo>
                  <a:pt x="2557145" y="41656"/>
                  <a:pt x="2555749" y="38862"/>
                  <a:pt x="2553590" y="37211"/>
                </a:cubicBezTo>
                <a:cubicBezTo>
                  <a:pt x="2551430" y="35432"/>
                  <a:pt x="2548890" y="34544"/>
                  <a:pt x="2545842" y="34544"/>
                </a:cubicBezTo>
                <a:cubicBezTo>
                  <a:pt x="2541652" y="34544"/>
                  <a:pt x="2535682" y="36321"/>
                  <a:pt x="2528063" y="39877"/>
                </a:cubicBezTo>
                <a:lnTo>
                  <a:pt x="2525395" y="34544"/>
                </a:lnTo>
                <a:close/>
                <a:moveTo>
                  <a:pt x="-697992" y="3493515"/>
                </a:moveTo>
                <a:moveTo>
                  <a:pt x="6842761" y="0"/>
                </a:moveTo>
                <a:cubicBezTo>
                  <a:pt x="6860414" y="8762"/>
                  <a:pt x="6875018" y="18923"/>
                  <a:pt x="6886703" y="30733"/>
                </a:cubicBezTo>
                <a:cubicBezTo>
                  <a:pt x="6903213" y="47625"/>
                  <a:pt x="6915913" y="67437"/>
                  <a:pt x="6924929" y="90169"/>
                </a:cubicBezTo>
                <a:cubicBezTo>
                  <a:pt x="6933947" y="112775"/>
                  <a:pt x="6938518" y="136525"/>
                  <a:pt x="6938518" y="161162"/>
                </a:cubicBezTo>
                <a:cubicBezTo>
                  <a:pt x="6938518" y="196976"/>
                  <a:pt x="6929755" y="229615"/>
                  <a:pt x="6912103" y="259207"/>
                </a:cubicBezTo>
                <a:cubicBezTo>
                  <a:pt x="6894450" y="288670"/>
                  <a:pt x="6871336" y="309880"/>
                  <a:pt x="6842761" y="322580"/>
                </a:cubicBezTo>
                <a:lnTo>
                  <a:pt x="6842761" y="316102"/>
                </a:lnTo>
                <a:cubicBezTo>
                  <a:pt x="6856985" y="308101"/>
                  <a:pt x="6868668" y="297433"/>
                  <a:pt x="6877940" y="283845"/>
                </a:cubicBezTo>
                <a:cubicBezTo>
                  <a:pt x="6887083" y="270255"/>
                  <a:pt x="6893941" y="252983"/>
                  <a:pt x="6898387" y="231901"/>
                </a:cubicBezTo>
                <a:cubicBezTo>
                  <a:pt x="6902831" y="210946"/>
                  <a:pt x="6904990" y="189102"/>
                  <a:pt x="6904990" y="166369"/>
                </a:cubicBezTo>
                <a:cubicBezTo>
                  <a:pt x="6904990" y="141731"/>
                  <a:pt x="6903086" y="119252"/>
                  <a:pt x="6899276" y="98932"/>
                </a:cubicBezTo>
                <a:cubicBezTo>
                  <a:pt x="6896481" y="82931"/>
                  <a:pt x="6892799" y="70104"/>
                  <a:pt x="6888480" y="60579"/>
                </a:cubicBezTo>
                <a:cubicBezTo>
                  <a:pt x="6884163" y="50926"/>
                  <a:pt x="6878448" y="41656"/>
                  <a:pt x="6871208" y="32765"/>
                </a:cubicBezTo>
                <a:cubicBezTo>
                  <a:pt x="6864097" y="23875"/>
                  <a:pt x="6854572" y="15367"/>
                  <a:pt x="6842761" y="7365"/>
                </a:cubicBezTo>
                <a:close/>
                <a:moveTo>
                  <a:pt x="-691388" y="3493515"/>
                </a:moveTo>
                <a:moveTo>
                  <a:pt x="6113018" y="0"/>
                </a:moveTo>
                <a:lnTo>
                  <a:pt x="6113018" y="7365"/>
                </a:lnTo>
                <a:cubicBezTo>
                  <a:pt x="6098794" y="15239"/>
                  <a:pt x="6087111" y="25907"/>
                  <a:pt x="6077966" y="39624"/>
                </a:cubicBezTo>
                <a:cubicBezTo>
                  <a:pt x="6068823" y="53212"/>
                  <a:pt x="6061965" y="70485"/>
                  <a:pt x="6057519" y="91439"/>
                </a:cubicBezTo>
                <a:cubicBezTo>
                  <a:pt x="6052948" y="112394"/>
                  <a:pt x="6050789" y="134238"/>
                  <a:pt x="6050789" y="156971"/>
                </a:cubicBezTo>
                <a:cubicBezTo>
                  <a:pt x="6050789" y="181737"/>
                  <a:pt x="6052693" y="204215"/>
                  <a:pt x="6056503" y="224408"/>
                </a:cubicBezTo>
                <a:cubicBezTo>
                  <a:pt x="6059425" y="240411"/>
                  <a:pt x="6063107" y="253111"/>
                  <a:pt x="6067426" y="262763"/>
                </a:cubicBezTo>
                <a:cubicBezTo>
                  <a:pt x="6071616" y="272414"/>
                  <a:pt x="6077458" y="281686"/>
                  <a:pt x="6084698" y="290702"/>
                </a:cubicBezTo>
                <a:cubicBezTo>
                  <a:pt x="6091810" y="299592"/>
                  <a:pt x="6101335" y="307974"/>
                  <a:pt x="6113018" y="316102"/>
                </a:cubicBezTo>
                <a:lnTo>
                  <a:pt x="6113018" y="322580"/>
                </a:lnTo>
                <a:cubicBezTo>
                  <a:pt x="6095492" y="313817"/>
                  <a:pt x="6081015" y="303530"/>
                  <a:pt x="6069330" y="291718"/>
                </a:cubicBezTo>
                <a:cubicBezTo>
                  <a:pt x="6052693" y="274955"/>
                  <a:pt x="6039866" y="255142"/>
                  <a:pt x="6030850" y="232410"/>
                </a:cubicBezTo>
                <a:cubicBezTo>
                  <a:pt x="6021832" y="209550"/>
                  <a:pt x="6017261" y="185927"/>
                  <a:pt x="6017261" y="161417"/>
                </a:cubicBezTo>
                <a:cubicBezTo>
                  <a:pt x="6017261" y="125602"/>
                  <a:pt x="6026151" y="92963"/>
                  <a:pt x="6043803" y="63373"/>
                </a:cubicBezTo>
                <a:cubicBezTo>
                  <a:pt x="6061456" y="33908"/>
                  <a:pt x="6084570" y="12700"/>
                  <a:pt x="6113018" y="0"/>
                </a:cubicBezTo>
                <a:close/>
                <a:moveTo>
                  <a:pt x="-691388" y="3493515"/>
                </a:moveTo>
                <a:moveTo>
                  <a:pt x="3204973" y="0"/>
                </a:moveTo>
                <a:cubicBezTo>
                  <a:pt x="3222626" y="8762"/>
                  <a:pt x="3237230" y="18923"/>
                  <a:pt x="3248915" y="30733"/>
                </a:cubicBezTo>
                <a:cubicBezTo>
                  <a:pt x="3265425" y="47625"/>
                  <a:pt x="3278125" y="67437"/>
                  <a:pt x="3287141" y="90169"/>
                </a:cubicBezTo>
                <a:cubicBezTo>
                  <a:pt x="3296158" y="112775"/>
                  <a:pt x="3300730" y="136525"/>
                  <a:pt x="3300730" y="161162"/>
                </a:cubicBezTo>
                <a:cubicBezTo>
                  <a:pt x="3300730" y="196976"/>
                  <a:pt x="3291967" y="229615"/>
                  <a:pt x="3274315" y="259207"/>
                </a:cubicBezTo>
                <a:cubicBezTo>
                  <a:pt x="3256662" y="288670"/>
                  <a:pt x="3233548" y="309880"/>
                  <a:pt x="3204973" y="322580"/>
                </a:cubicBezTo>
                <a:lnTo>
                  <a:pt x="3204973" y="316102"/>
                </a:lnTo>
                <a:cubicBezTo>
                  <a:pt x="3219197" y="308101"/>
                  <a:pt x="3230880" y="297433"/>
                  <a:pt x="3240152" y="283845"/>
                </a:cubicBezTo>
                <a:cubicBezTo>
                  <a:pt x="3249295" y="270255"/>
                  <a:pt x="3256153" y="252983"/>
                  <a:pt x="3260599" y="231901"/>
                </a:cubicBezTo>
                <a:cubicBezTo>
                  <a:pt x="3265043" y="210946"/>
                  <a:pt x="3267203" y="189102"/>
                  <a:pt x="3267203" y="166369"/>
                </a:cubicBezTo>
                <a:cubicBezTo>
                  <a:pt x="3267203" y="141731"/>
                  <a:pt x="3265298" y="119252"/>
                  <a:pt x="3261488" y="98932"/>
                </a:cubicBezTo>
                <a:cubicBezTo>
                  <a:pt x="3258693" y="82931"/>
                  <a:pt x="3255011" y="70104"/>
                  <a:pt x="3250692" y="60579"/>
                </a:cubicBezTo>
                <a:cubicBezTo>
                  <a:pt x="3246375" y="50926"/>
                  <a:pt x="3240660" y="41656"/>
                  <a:pt x="3233420" y="32765"/>
                </a:cubicBezTo>
                <a:cubicBezTo>
                  <a:pt x="3226308" y="23875"/>
                  <a:pt x="3216783" y="15367"/>
                  <a:pt x="3204973" y="7365"/>
                </a:cubicBezTo>
                <a:close/>
                <a:moveTo>
                  <a:pt x="-691388" y="3493515"/>
                </a:moveTo>
                <a:moveTo>
                  <a:pt x="2475230" y="0"/>
                </a:moveTo>
                <a:lnTo>
                  <a:pt x="2475230" y="7365"/>
                </a:lnTo>
                <a:cubicBezTo>
                  <a:pt x="2461006" y="15239"/>
                  <a:pt x="2449323" y="25907"/>
                  <a:pt x="2440178" y="39624"/>
                </a:cubicBezTo>
                <a:cubicBezTo>
                  <a:pt x="2431035" y="53212"/>
                  <a:pt x="2424177" y="70485"/>
                  <a:pt x="2419731" y="91439"/>
                </a:cubicBezTo>
                <a:cubicBezTo>
                  <a:pt x="2415160" y="112394"/>
                  <a:pt x="2413001" y="134238"/>
                  <a:pt x="2413001" y="156971"/>
                </a:cubicBezTo>
                <a:cubicBezTo>
                  <a:pt x="2413001" y="181737"/>
                  <a:pt x="2414905" y="204215"/>
                  <a:pt x="2418715" y="224408"/>
                </a:cubicBezTo>
                <a:cubicBezTo>
                  <a:pt x="2421637" y="240411"/>
                  <a:pt x="2425319" y="253111"/>
                  <a:pt x="2429638" y="262763"/>
                </a:cubicBezTo>
                <a:cubicBezTo>
                  <a:pt x="2433828" y="272414"/>
                  <a:pt x="2439670" y="281686"/>
                  <a:pt x="2446910" y="290702"/>
                </a:cubicBezTo>
                <a:cubicBezTo>
                  <a:pt x="2454022" y="299592"/>
                  <a:pt x="2463547" y="307974"/>
                  <a:pt x="2475230" y="316102"/>
                </a:cubicBezTo>
                <a:lnTo>
                  <a:pt x="2475230" y="322580"/>
                </a:lnTo>
                <a:cubicBezTo>
                  <a:pt x="2457704" y="313817"/>
                  <a:pt x="2443227" y="303530"/>
                  <a:pt x="2431542" y="291718"/>
                </a:cubicBezTo>
                <a:cubicBezTo>
                  <a:pt x="2414905" y="274955"/>
                  <a:pt x="2402078" y="255142"/>
                  <a:pt x="2393062" y="232410"/>
                </a:cubicBezTo>
                <a:cubicBezTo>
                  <a:pt x="2384044" y="209550"/>
                  <a:pt x="2379473" y="185927"/>
                  <a:pt x="2379473" y="161417"/>
                </a:cubicBezTo>
                <a:cubicBezTo>
                  <a:pt x="2379473" y="125602"/>
                  <a:pt x="2388363" y="92963"/>
                  <a:pt x="2406015" y="63373"/>
                </a:cubicBezTo>
                <a:cubicBezTo>
                  <a:pt x="2423668" y="33908"/>
                  <a:pt x="2446782" y="12700"/>
                  <a:pt x="2475230" y="0"/>
                </a:cubicBezTo>
                <a:close/>
                <a:moveTo>
                  <a:pt x="-691388" y="3493515"/>
                </a:moveTo>
                <a:moveTo>
                  <a:pt x="1061848" y="0"/>
                </a:moveTo>
                <a:lnTo>
                  <a:pt x="1068579" y="0"/>
                </a:lnTo>
                <a:cubicBezTo>
                  <a:pt x="1064768" y="11430"/>
                  <a:pt x="1060197" y="19431"/>
                  <a:pt x="1054736" y="24383"/>
                </a:cubicBezTo>
                <a:cubicBezTo>
                  <a:pt x="1049275" y="29210"/>
                  <a:pt x="1043432" y="32385"/>
                  <a:pt x="1037210" y="34162"/>
                </a:cubicBezTo>
                <a:cubicBezTo>
                  <a:pt x="1030987" y="35813"/>
                  <a:pt x="1019811" y="36830"/>
                  <a:pt x="1003808" y="37337"/>
                </a:cubicBezTo>
                <a:cubicBezTo>
                  <a:pt x="986410" y="37845"/>
                  <a:pt x="974472" y="39115"/>
                  <a:pt x="967741" y="41275"/>
                </a:cubicBezTo>
                <a:cubicBezTo>
                  <a:pt x="961137" y="43306"/>
                  <a:pt x="954279" y="48513"/>
                  <a:pt x="947039" y="56769"/>
                </a:cubicBezTo>
                <a:cubicBezTo>
                  <a:pt x="939927" y="65150"/>
                  <a:pt x="934339" y="75945"/>
                  <a:pt x="930402" y="89281"/>
                </a:cubicBezTo>
                <a:cubicBezTo>
                  <a:pt x="926338" y="102743"/>
                  <a:pt x="924052" y="117348"/>
                  <a:pt x="923291" y="133223"/>
                </a:cubicBezTo>
                <a:cubicBezTo>
                  <a:pt x="936625" y="99821"/>
                  <a:pt x="959105" y="83057"/>
                  <a:pt x="990600" y="83057"/>
                </a:cubicBezTo>
                <a:cubicBezTo>
                  <a:pt x="1012699" y="83057"/>
                  <a:pt x="1030732" y="91312"/>
                  <a:pt x="1044830" y="107950"/>
                </a:cubicBezTo>
                <a:cubicBezTo>
                  <a:pt x="1058800" y="124460"/>
                  <a:pt x="1065912" y="143382"/>
                  <a:pt x="1065912" y="164592"/>
                </a:cubicBezTo>
                <a:cubicBezTo>
                  <a:pt x="1065912" y="186562"/>
                  <a:pt x="1058800" y="206501"/>
                  <a:pt x="1044575" y="224536"/>
                </a:cubicBezTo>
                <a:cubicBezTo>
                  <a:pt x="1030351" y="242442"/>
                  <a:pt x="1011048" y="251460"/>
                  <a:pt x="986791" y="251460"/>
                </a:cubicBezTo>
                <a:cubicBezTo>
                  <a:pt x="962025" y="251460"/>
                  <a:pt x="943230" y="241173"/>
                  <a:pt x="930275" y="220725"/>
                </a:cubicBezTo>
                <a:cubicBezTo>
                  <a:pt x="917322" y="200151"/>
                  <a:pt x="910844" y="175132"/>
                  <a:pt x="910844" y="145669"/>
                </a:cubicBezTo>
                <a:cubicBezTo>
                  <a:pt x="910844" y="122808"/>
                  <a:pt x="914147" y="101473"/>
                  <a:pt x="920877" y="81661"/>
                </a:cubicBezTo>
                <a:cubicBezTo>
                  <a:pt x="927608" y="61849"/>
                  <a:pt x="934720" y="46989"/>
                  <a:pt x="942087" y="37211"/>
                </a:cubicBezTo>
                <a:cubicBezTo>
                  <a:pt x="949452" y="27305"/>
                  <a:pt x="957962" y="20193"/>
                  <a:pt x="967741" y="15620"/>
                </a:cubicBezTo>
                <a:cubicBezTo>
                  <a:pt x="977393" y="11175"/>
                  <a:pt x="994537" y="8762"/>
                  <a:pt x="1019175" y="8508"/>
                </a:cubicBezTo>
                <a:cubicBezTo>
                  <a:pt x="1036956" y="8255"/>
                  <a:pt x="1047624" y="7746"/>
                  <a:pt x="1051306" y="6985"/>
                </a:cubicBezTo>
                <a:cubicBezTo>
                  <a:pt x="1054989" y="6223"/>
                  <a:pt x="1058545" y="3810"/>
                  <a:pt x="1061848" y="0"/>
                </a:cubicBezTo>
                <a:close/>
                <a:moveTo>
                  <a:pt x="-691388" y="349351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6" name="Picture 166"/>
          <p:cNvPicPr>
            <a:picLocks noChangeAspect="0"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867403" y="3778505"/>
            <a:ext cx="7664830" cy="348614"/>
          </a:xfrm>
          <a:prstGeom prst="rect">
            <a:avLst/>
          </a:prstGeom>
          <a:noFill/>
          <a:extLst/>
        </p:spPr>
      </p:pic>
      <p:sp>
        <p:nvSpPr>
          <p:cNvPr id="167" name="Freeform 167"/>
          <p:cNvSpPr/>
          <p:nvPr/>
        </p:nvSpPr>
        <p:spPr>
          <a:xfrm rot="0" flipH="0" flipV="0">
            <a:off x="3880103" y="3791205"/>
            <a:ext cx="7639431" cy="323215"/>
          </a:xfrm>
          <a:custGeom>
            <a:pathLst>
              <a:path w="7639431" h="323215">
                <a:moveTo>
                  <a:pt x="7557008" y="170179"/>
                </a:moveTo>
                <a:cubicBezTo>
                  <a:pt x="7553199" y="170179"/>
                  <a:pt x="7549135" y="170306"/>
                  <a:pt x="7544690" y="170434"/>
                </a:cubicBezTo>
                <a:lnTo>
                  <a:pt x="7544690" y="232537"/>
                </a:lnTo>
                <a:cubicBezTo>
                  <a:pt x="7550531" y="234441"/>
                  <a:pt x="7557390" y="235331"/>
                  <a:pt x="7565390" y="235331"/>
                </a:cubicBezTo>
                <a:cubicBezTo>
                  <a:pt x="7579106" y="235331"/>
                  <a:pt x="7589393" y="232282"/>
                  <a:pt x="7595998" y="226313"/>
                </a:cubicBezTo>
                <a:cubicBezTo>
                  <a:pt x="7602728" y="220344"/>
                  <a:pt x="7606157" y="212597"/>
                  <a:pt x="7606157" y="203072"/>
                </a:cubicBezTo>
                <a:cubicBezTo>
                  <a:pt x="7606157" y="192404"/>
                  <a:pt x="7601840" y="184276"/>
                  <a:pt x="7593077" y="178688"/>
                </a:cubicBezTo>
                <a:cubicBezTo>
                  <a:pt x="7584440" y="172973"/>
                  <a:pt x="7572376" y="170179"/>
                  <a:pt x="7557008" y="170179"/>
                </a:cubicBezTo>
                <a:close/>
                <a:moveTo>
                  <a:pt x="-983487" y="3066795"/>
                </a:moveTo>
                <a:moveTo>
                  <a:pt x="6791072" y="151891"/>
                </a:moveTo>
                <a:cubicBezTo>
                  <a:pt x="6773673" y="158876"/>
                  <a:pt x="6762369" y="163829"/>
                  <a:pt x="6757290" y="166623"/>
                </a:cubicBezTo>
                <a:cubicBezTo>
                  <a:pt x="6748145" y="171703"/>
                  <a:pt x="6741668" y="177038"/>
                  <a:pt x="6737731" y="182625"/>
                </a:cubicBezTo>
                <a:cubicBezTo>
                  <a:pt x="6733794" y="188213"/>
                  <a:pt x="6731890" y="194182"/>
                  <a:pt x="6731890" y="200787"/>
                </a:cubicBezTo>
                <a:cubicBezTo>
                  <a:pt x="6731890" y="209169"/>
                  <a:pt x="6734303" y="216026"/>
                  <a:pt x="6739255" y="221488"/>
                </a:cubicBezTo>
                <a:cubicBezTo>
                  <a:pt x="6744208" y="227075"/>
                  <a:pt x="6749924" y="229743"/>
                  <a:pt x="6756401" y="229743"/>
                </a:cubicBezTo>
                <a:cubicBezTo>
                  <a:pt x="6765290" y="229743"/>
                  <a:pt x="6776848" y="224028"/>
                  <a:pt x="6791072" y="212470"/>
                </a:cubicBezTo>
                <a:close/>
                <a:moveTo>
                  <a:pt x="-965199" y="3066795"/>
                </a:moveTo>
                <a:moveTo>
                  <a:pt x="6240907" y="151891"/>
                </a:moveTo>
                <a:cubicBezTo>
                  <a:pt x="6223508" y="158876"/>
                  <a:pt x="6212205" y="163829"/>
                  <a:pt x="6207126" y="166623"/>
                </a:cubicBezTo>
                <a:cubicBezTo>
                  <a:pt x="6197981" y="171703"/>
                  <a:pt x="6191504" y="177038"/>
                  <a:pt x="6187567" y="182625"/>
                </a:cubicBezTo>
                <a:cubicBezTo>
                  <a:pt x="6183630" y="188213"/>
                  <a:pt x="6181726" y="194182"/>
                  <a:pt x="6181726" y="200787"/>
                </a:cubicBezTo>
                <a:cubicBezTo>
                  <a:pt x="6181726" y="209169"/>
                  <a:pt x="6184139" y="216026"/>
                  <a:pt x="6189091" y="221488"/>
                </a:cubicBezTo>
                <a:cubicBezTo>
                  <a:pt x="6194044" y="227075"/>
                  <a:pt x="6199760" y="229743"/>
                  <a:pt x="6206237" y="229743"/>
                </a:cubicBezTo>
                <a:cubicBezTo>
                  <a:pt x="6215127" y="229743"/>
                  <a:pt x="6226683" y="224028"/>
                  <a:pt x="6240907" y="212470"/>
                </a:cubicBezTo>
                <a:close/>
                <a:moveTo>
                  <a:pt x="-965199" y="3066795"/>
                </a:moveTo>
                <a:moveTo>
                  <a:pt x="5244212" y="151891"/>
                </a:moveTo>
                <a:cubicBezTo>
                  <a:pt x="5226813" y="158876"/>
                  <a:pt x="5215510" y="163829"/>
                  <a:pt x="5210429" y="166623"/>
                </a:cubicBezTo>
                <a:cubicBezTo>
                  <a:pt x="5201286" y="171703"/>
                  <a:pt x="5194808" y="177038"/>
                  <a:pt x="5190872" y="182625"/>
                </a:cubicBezTo>
                <a:cubicBezTo>
                  <a:pt x="5186935" y="188213"/>
                  <a:pt x="5185029" y="194182"/>
                  <a:pt x="5185029" y="200787"/>
                </a:cubicBezTo>
                <a:cubicBezTo>
                  <a:pt x="5185029" y="209169"/>
                  <a:pt x="5187442" y="216026"/>
                  <a:pt x="5192395" y="221488"/>
                </a:cubicBezTo>
                <a:cubicBezTo>
                  <a:pt x="5197349" y="227075"/>
                  <a:pt x="5203064" y="229743"/>
                  <a:pt x="5209540" y="229743"/>
                </a:cubicBezTo>
                <a:cubicBezTo>
                  <a:pt x="5218430" y="229743"/>
                  <a:pt x="5229988" y="224028"/>
                  <a:pt x="5244212" y="212470"/>
                </a:cubicBezTo>
                <a:close/>
                <a:moveTo>
                  <a:pt x="-965199" y="3066795"/>
                </a:moveTo>
                <a:moveTo>
                  <a:pt x="623443" y="151891"/>
                </a:moveTo>
                <a:cubicBezTo>
                  <a:pt x="606044" y="158876"/>
                  <a:pt x="594742" y="163829"/>
                  <a:pt x="589662" y="166623"/>
                </a:cubicBezTo>
                <a:cubicBezTo>
                  <a:pt x="580518" y="171703"/>
                  <a:pt x="574041" y="177038"/>
                  <a:pt x="570104" y="182625"/>
                </a:cubicBezTo>
                <a:cubicBezTo>
                  <a:pt x="566167" y="188213"/>
                  <a:pt x="564262" y="194182"/>
                  <a:pt x="564262" y="200787"/>
                </a:cubicBezTo>
                <a:cubicBezTo>
                  <a:pt x="564262" y="209169"/>
                  <a:pt x="566675" y="216026"/>
                  <a:pt x="571627" y="221488"/>
                </a:cubicBezTo>
                <a:cubicBezTo>
                  <a:pt x="576581" y="227075"/>
                  <a:pt x="582295" y="229743"/>
                  <a:pt x="588773" y="229743"/>
                </a:cubicBezTo>
                <a:cubicBezTo>
                  <a:pt x="597662" y="229743"/>
                  <a:pt x="609219" y="224028"/>
                  <a:pt x="623443" y="212470"/>
                </a:cubicBezTo>
                <a:close/>
                <a:moveTo>
                  <a:pt x="-965199" y="3066795"/>
                </a:moveTo>
                <a:moveTo>
                  <a:pt x="326263" y="151891"/>
                </a:moveTo>
                <a:cubicBezTo>
                  <a:pt x="308864" y="158876"/>
                  <a:pt x="297562" y="163829"/>
                  <a:pt x="292481" y="166623"/>
                </a:cubicBezTo>
                <a:cubicBezTo>
                  <a:pt x="283337" y="171703"/>
                  <a:pt x="276861" y="177038"/>
                  <a:pt x="272924" y="182625"/>
                </a:cubicBezTo>
                <a:cubicBezTo>
                  <a:pt x="268987" y="188213"/>
                  <a:pt x="267081" y="194182"/>
                  <a:pt x="267081" y="200787"/>
                </a:cubicBezTo>
                <a:cubicBezTo>
                  <a:pt x="267081" y="209169"/>
                  <a:pt x="269494" y="216026"/>
                  <a:pt x="274448" y="221488"/>
                </a:cubicBezTo>
                <a:cubicBezTo>
                  <a:pt x="279400" y="227075"/>
                  <a:pt x="285116" y="229743"/>
                  <a:pt x="291593" y="229743"/>
                </a:cubicBezTo>
                <a:cubicBezTo>
                  <a:pt x="300482" y="229743"/>
                  <a:pt x="312039" y="224028"/>
                  <a:pt x="326263" y="212470"/>
                </a:cubicBezTo>
                <a:close/>
                <a:moveTo>
                  <a:pt x="-965199" y="3066795"/>
                </a:moveTo>
                <a:moveTo>
                  <a:pt x="6389116" y="108203"/>
                </a:moveTo>
                <a:cubicBezTo>
                  <a:pt x="6383528" y="108203"/>
                  <a:pt x="6378067" y="109600"/>
                  <a:pt x="6372606" y="112394"/>
                </a:cubicBezTo>
                <a:cubicBezTo>
                  <a:pt x="6368415" y="114426"/>
                  <a:pt x="6361557" y="120776"/>
                  <a:pt x="6352032" y="131063"/>
                </a:cubicBezTo>
                <a:lnTo>
                  <a:pt x="6352032" y="190372"/>
                </a:lnTo>
                <a:cubicBezTo>
                  <a:pt x="6352032" y="203200"/>
                  <a:pt x="6352540" y="211709"/>
                  <a:pt x="6353556" y="215772"/>
                </a:cubicBezTo>
                <a:cubicBezTo>
                  <a:pt x="6355207" y="222503"/>
                  <a:pt x="6359144" y="228345"/>
                  <a:pt x="6365367" y="233425"/>
                </a:cubicBezTo>
                <a:cubicBezTo>
                  <a:pt x="6371717" y="238506"/>
                  <a:pt x="6379718" y="241045"/>
                  <a:pt x="6389243" y="241045"/>
                </a:cubicBezTo>
                <a:cubicBezTo>
                  <a:pt x="6400801" y="241045"/>
                  <a:pt x="6410199" y="236600"/>
                  <a:pt x="6417311" y="227584"/>
                </a:cubicBezTo>
                <a:cubicBezTo>
                  <a:pt x="6426708" y="215772"/>
                  <a:pt x="6431407" y="199135"/>
                  <a:pt x="6431407" y="177800"/>
                </a:cubicBezTo>
                <a:cubicBezTo>
                  <a:pt x="6431407" y="153543"/>
                  <a:pt x="6426074" y="134873"/>
                  <a:pt x="6415405" y="121793"/>
                </a:cubicBezTo>
                <a:cubicBezTo>
                  <a:pt x="6408040" y="112775"/>
                  <a:pt x="6399277" y="108203"/>
                  <a:pt x="6389116" y="108203"/>
                </a:cubicBezTo>
                <a:close/>
                <a:moveTo>
                  <a:pt x="-921511" y="3066795"/>
                </a:moveTo>
                <a:moveTo>
                  <a:pt x="3258820" y="108203"/>
                </a:moveTo>
                <a:cubicBezTo>
                  <a:pt x="3253232" y="108203"/>
                  <a:pt x="3247772" y="109600"/>
                  <a:pt x="3242311" y="112394"/>
                </a:cubicBezTo>
                <a:cubicBezTo>
                  <a:pt x="3238119" y="114426"/>
                  <a:pt x="3231262" y="120776"/>
                  <a:pt x="3221737" y="131063"/>
                </a:cubicBezTo>
                <a:lnTo>
                  <a:pt x="3221737" y="190372"/>
                </a:lnTo>
                <a:cubicBezTo>
                  <a:pt x="3221737" y="203200"/>
                  <a:pt x="3222244" y="211709"/>
                  <a:pt x="3223261" y="215772"/>
                </a:cubicBezTo>
                <a:cubicBezTo>
                  <a:pt x="3224912" y="222503"/>
                  <a:pt x="3228849" y="228345"/>
                  <a:pt x="3235072" y="233425"/>
                </a:cubicBezTo>
                <a:cubicBezTo>
                  <a:pt x="3241422" y="238506"/>
                  <a:pt x="3249423" y="241045"/>
                  <a:pt x="3258948" y="241045"/>
                </a:cubicBezTo>
                <a:cubicBezTo>
                  <a:pt x="3270504" y="241045"/>
                  <a:pt x="3279903" y="236600"/>
                  <a:pt x="3287015" y="227584"/>
                </a:cubicBezTo>
                <a:cubicBezTo>
                  <a:pt x="3296413" y="215772"/>
                  <a:pt x="3301112" y="199135"/>
                  <a:pt x="3301112" y="177800"/>
                </a:cubicBezTo>
                <a:cubicBezTo>
                  <a:pt x="3301112" y="153543"/>
                  <a:pt x="3295778" y="134873"/>
                  <a:pt x="3285110" y="121793"/>
                </a:cubicBezTo>
                <a:cubicBezTo>
                  <a:pt x="3277743" y="112775"/>
                  <a:pt x="3268980" y="108203"/>
                  <a:pt x="3258820" y="108203"/>
                </a:cubicBezTo>
                <a:close/>
                <a:moveTo>
                  <a:pt x="-921511" y="3066795"/>
                </a:moveTo>
                <a:moveTo>
                  <a:pt x="7544690" y="99060"/>
                </a:moveTo>
                <a:lnTo>
                  <a:pt x="7544690" y="158750"/>
                </a:lnTo>
                <a:cubicBezTo>
                  <a:pt x="7549769" y="158750"/>
                  <a:pt x="7552944" y="158876"/>
                  <a:pt x="7553961" y="158876"/>
                </a:cubicBezTo>
                <a:cubicBezTo>
                  <a:pt x="7569708" y="158876"/>
                  <a:pt x="7581265" y="155828"/>
                  <a:pt x="7588251" y="149732"/>
                </a:cubicBezTo>
                <a:cubicBezTo>
                  <a:pt x="7595363" y="143637"/>
                  <a:pt x="7598791" y="136270"/>
                  <a:pt x="7598791" y="127635"/>
                </a:cubicBezTo>
                <a:cubicBezTo>
                  <a:pt x="7598791" y="117601"/>
                  <a:pt x="7595236" y="110363"/>
                  <a:pt x="7588124" y="105791"/>
                </a:cubicBezTo>
                <a:cubicBezTo>
                  <a:pt x="7580885" y="101345"/>
                  <a:pt x="7569454" y="99060"/>
                  <a:pt x="7553706" y="99060"/>
                </a:cubicBezTo>
                <a:close/>
                <a:moveTo>
                  <a:pt x="-912368" y="3066795"/>
                </a:moveTo>
                <a:moveTo>
                  <a:pt x="7317867" y="99060"/>
                </a:moveTo>
                <a:cubicBezTo>
                  <a:pt x="7306183" y="99060"/>
                  <a:pt x="7297420" y="101981"/>
                  <a:pt x="7291705" y="107695"/>
                </a:cubicBezTo>
                <a:cubicBezTo>
                  <a:pt x="7285864" y="113538"/>
                  <a:pt x="7282942" y="120395"/>
                  <a:pt x="7282942" y="128397"/>
                </a:cubicBezTo>
                <a:cubicBezTo>
                  <a:pt x="7282942" y="138556"/>
                  <a:pt x="7287133" y="146938"/>
                  <a:pt x="7295262" y="153669"/>
                </a:cubicBezTo>
                <a:cubicBezTo>
                  <a:pt x="7303516" y="160400"/>
                  <a:pt x="7313803" y="163703"/>
                  <a:pt x="7326377" y="163703"/>
                </a:cubicBezTo>
                <a:cubicBezTo>
                  <a:pt x="7327647" y="163703"/>
                  <a:pt x="7329043" y="163575"/>
                  <a:pt x="7330694" y="163322"/>
                </a:cubicBezTo>
                <a:lnTo>
                  <a:pt x="7330694" y="100965"/>
                </a:lnTo>
                <a:cubicBezTo>
                  <a:pt x="7326123" y="99694"/>
                  <a:pt x="7321931" y="99060"/>
                  <a:pt x="7317867" y="99060"/>
                </a:cubicBezTo>
                <a:close/>
                <a:moveTo>
                  <a:pt x="-912368" y="3066795"/>
                </a:moveTo>
                <a:moveTo>
                  <a:pt x="5569840" y="99060"/>
                </a:moveTo>
                <a:cubicBezTo>
                  <a:pt x="5558155" y="99060"/>
                  <a:pt x="5549392" y="101981"/>
                  <a:pt x="5543678" y="107695"/>
                </a:cubicBezTo>
                <a:cubicBezTo>
                  <a:pt x="5537836" y="113538"/>
                  <a:pt x="5534915" y="120395"/>
                  <a:pt x="5534915" y="128397"/>
                </a:cubicBezTo>
                <a:cubicBezTo>
                  <a:pt x="5534915" y="138556"/>
                  <a:pt x="5539105" y="146938"/>
                  <a:pt x="5547233" y="153669"/>
                </a:cubicBezTo>
                <a:cubicBezTo>
                  <a:pt x="5555489" y="160400"/>
                  <a:pt x="5565776" y="163703"/>
                  <a:pt x="5578349" y="163703"/>
                </a:cubicBezTo>
                <a:cubicBezTo>
                  <a:pt x="5579618" y="163703"/>
                  <a:pt x="5581015" y="163575"/>
                  <a:pt x="5582666" y="163322"/>
                </a:cubicBezTo>
                <a:lnTo>
                  <a:pt x="5582666" y="100965"/>
                </a:lnTo>
                <a:cubicBezTo>
                  <a:pt x="5578094" y="99694"/>
                  <a:pt x="5573903" y="99060"/>
                  <a:pt x="5569840" y="99060"/>
                </a:cubicBezTo>
                <a:close/>
                <a:moveTo>
                  <a:pt x="-912368" y="3066795"/>
                </a:moveTo>
                <a:moveTo>
                  <a:pt x="3056255" y="99060"/>
                </a:moveTo>
                <a:lnTo>
                  <a:pt x="3056255" y="108585"/>
                </a:lnTo>
                <a:cubicBezTo>
                  <a:pt x="3056255" y="165353"/>
                  <a:pt x="3045968" y="207644"/>
                  <a:pt x="3025394" y="235331"/>
                </a:cubicBezTo>
                <a:lnTo>
                  <a:pt x="3084323" y="235331"/>
                </a:lnTo>
                <a:cubicBezTo>
                  <a:pt x="3094990" y="235331"/>
                  <a:pt x="3101087" y="234441"/>
                  <a:pt x="3102738" y="232663"/>
                </a:cubicBezTo>
                <a:cubicBezTo>
                  <a:pt x="3104389" y="230885"/>
                  <a:pt x="3105151" y="224281"/>
                  <a:pt x="3105151" y="212851"/>
                </a:cubicBezTo>
                <a:lnTo>
                  <a:pt x="3105151" y="99060"/>
                </a:lnTo>
                <a:close/>
                <a:moveTo>
                  <a:pt x="-912368" y="3066795"/>
                </a:moveTo>
                <a:moveTo>
                  <a:pt x="6063869" y="94741"/>
                </a:moveTo>
                <a:cubicBezTo>
                  <a:pt x="6055488" y="94741"/>
                  <a:pt x="6046852" y="99441"/>
                  <a:pt x="6038215" y="108712"/>
                </a:cubicBezTo>
                <a:lnTo>
                  <a:pt x="6038215" y="220979"/>
                </a:lnTo>
                <a:cubicBezTo>
                  <a:pt x="6040502" y="226948"/>
                  <a:pt x="6044185" y="231520"/>
                  <a:pt x="6049138" y="234822"/>
                </a:cubicBezTo>
                <a:cubicBezTo>
                  <a:pt x="6054090" y="237997"/>
                  <a:pt x="6058916" y="239648"/>
                  <a:pt x="6063362" y="239648"/>
                </a:cubicBezTo>
                <a:cubicBezTo>
                  <a:pt x="6072252" y="239648"/>
                  <a:pt x="6079617" y="234060"/>
                  <a:pt x="6085332" y="222885"/>
                </a:cubicBezTo>
                <a:cubicBezTo>
                  <a:pt x="6091048" y="211581"/>
                  <a:pt x="6093841" y="194182"/>
                  <a:pt x="6093841" y="170306"/>
                </a:cubicBezTo>
                <a:cubicBezTo>
                  <a:pt x="6093841" y="119888"/>
                  <a:pt x="6083936" y="94741"/>
                  <a:pt x="6063869" y="94741"/>
                </a:cubicBezTo>
                <a:close/>
                <a:moveTo>
                  <a:pt x="-908049" y="3066795"/>
                </a:moveTo>
                <a:moveTo>
                  <a:pt x="5986400" y="94741"/>
                </a:moveTo>
                <a:cubicBezTo>
                  <a:pt x="5976620" y="94741"/>
                  <a:pt x="5968874" y="101219"/>
                  <a:pt x="5963413" y="114045"/>
                </a:cubicBezTo>
                <a:cubicBezTo>
                  <a:pt x="5957952" y="127000"/>
                  <a:pt x="5955157" y="146050"/>
                  <a:pt x="5955157" y="171576"/>
                </a:cubicBezTo>
                <a:cubicBezTo>
                  <a:pt x="5955157" y="193928"/>
                  <a:pt x="5957952" y="210947"/>
                  <a:pt x="5963413" y="222376"/>
                </a:cubicBezTo>
                <a:cubicBezTo>
                  <a:pt x="5968874" y="233934"/>
                  <a:pt x="5976620" y="239648"/>
                  <a:pt x="5986400" y="239648"/>
                </a:cubicBezTo>
                <a:cubicBezTo>
                  <a:pt x="5995416" y="239648"/>
                  <a:pt x="6003672" y="234441"/>
                  <a:pt x="6011418" y="223900"/>
                </a:cubicBezTo>
                <a:lnTo>
                  <a:pt x="6011418" y="115188"/>
                </a:lnTo>
                <a:cubicBezTo>
                  <a:pt x="6004941" y="101600"/>
                  <a:pt x="5996560" y="94741"/>
                  <a:pt x="5986400" y="94741"/>
                </a:cubicBezTo>
                <a:close/>
                <a:moveTo>
                  <a:pt x="-908049" y="3066795"/>
                </a:moveTo>
                <a:moveTo>
                  <a:pt x="4341115" y="94360"/>
                </a:moveTo>
                <a:cubicBezTo>
                  <a:pt x="4335018" y="94360"/>
                  <a:pt x="4328923" y="96138"/>
                  <a:pt x="4322700" y="99822"/>
                </a:cubicBezTo>
                <a:cubicBezTo>
                  <a:pt x="4316477" y="103504"/>
                  <a:pt x="4311524" y="109854"/>
                  <a:pt x="4307714" y="118998"/>
                </a:cubicBezTo>
                <a:cubicBezTo>
                  <a:pt x="4303903" y="128143"/>
                  <a:pt x="4301999" y="139826"/>
                  <a:pt x="4301999" y="154178"/>
                </a:cubicBezTo>
                <a:cubicBezTo>
                  <a:pt x="4301999" y="177291"/>
                  <a:pt x="4306570" y="197231"/>
                  <a:pt x="4315715" y="213994"/>
                </a:cubicBezTo>
                <a:cubicBezTo>
                  <a:pt x="4324986" y="230759"/>
                  <a:pt x="4337051" y="239141"/>
                  <a:pt x="4352037" y="239141"/>
                </a:cubicBezTo>
                <a:cubicBezTo>
                  <a:pt x="4363213" y="239141"/>
                  <a:pt x="4372483" y="234569"/>
                  <a:pt x="4379850" y="225297"/>
                </a:cubicBezTo>
                <a:cubicBezTo>
                  <a:pt x="4387089" y="216026"/>
                  <a:pt x="4390772" y="200151"/>
                  <a:pt x="4390772" y="177545"/>
                </a:cubicBezTo>
                <a:cubicBezTo>
                  <a:pt x="4390772" y="149351"/>
                  <a:pt x="4384676" y="127253"/>
                  <a:pt x="4372483" y="110997"/>
                </a:cubicBezTo>
                <a:cubicBezTo>
                  <a:pt x="4364355" y="99948"/>
                  <a:pt x="4353815" y="94360"/>
                  <a:pt x="4341115" y="94360"/>
                </a:cubicBezTo>
                <a:close/>
                <a:moveTo>
                  <a:pt x="-907668" y="3066795"/>
                </a:moveTo>
                <a:moveTo>
                  <a:pt x="1264158" y="94360"/>
                </a:moveTo>
                <a:cubicBezTo>
                  <a:pt x="1258062" y="94360"/>
                  <a:pt x="1251967" y="96138"/>
                  <a:pt x="1245743" y="99822"/>
                </a:cubicBezTo>
                <a:cubicBezTo>
                  <a:pt x="1239520" y="103504"/>
                  <a:pt x="1234568" y="109854"/>
                  <a:pt x="1230757" y="118998"/>
                </a:cubicBezTo>
                <a:cubicBezTo>
                  <a:pt x="1226948" y="128143"/>
                  <a:pt x="1225043" y="139826"/>
                  <a:pt x="1225043" y="154178"/>
                </a:cubicBezTo>
                <a:cubicBezTo>
                  <a:pt x="1225043" y="177291"/>
                  <a:pt x="1229614" y="197231"/>
                  <a:pt x="1238758" y="213994"/>
                </a:cubicBezTo>
                <a:cubicBezTo>
                  <a:pt x="1248030" y="230759"/>
                  <a:pt x="1260094" y="239141"/>
                  <a:pt x="1275081" y="239141"/>
                </a:cubicBezTo>
                <a:cubicBezTo>
                  <a:pt x="1286256" y="239141"/>
                  <a:pt x="1295527" y="234569"/>
                  <a:pt x="1302893" y="225297"/>
                </a:cubicBezTo>
                <a:cubicBezTo>
                  <a:pt x="1310132" y="216026"/>
                  <a:pt x="1313816" y="200151"/>
                  <a:pt x="1313816" y="177545"/>
                </a:cubicBezTo>
                <a:cubicBezTo>
                  <a:pt x="1313816" y="149351"/>
                  <a:pt x="1307719" y="127253"/>
                  <a:pt x="1295527" y="110997"/>
                </a:cubicBezTo>
                <a:cubicBezTo>
                  <a:pt x="1287400" y="99948"/>
                  <a:pt x="1276858" y="94360"/>
                  <a:pt x="1264158" y="94360"/>
                </a:cubicBezTo>
                <a:close/>
                <a:moveTo>
                  <a:pt x="-907668" y="3066795"/>
                </a:moveTo>
                <a:moveTo>
                  <a:pt x="7492365" y="87756"/>
                </a:moveTo>
                <a:lnTo>
                  <a:pt x="7565517" y="87756"/>
                </a:lnTo>
                <a:cubicBezTo>
                  <a:pt x="7579615" y="87756"/>
                  <a:pt x="7591044" y="88900"/>
                  <a:pt x="7599807" y="91059"/>
                </a:cubicBezTo>
                <a:cubicBezTo>
                  <a:pt x="7608570" y="93218"/>
                  <a:pt x="7615682" y="97663"/>
                  <a:pt x="7621270" y="104140"/>
                </a:cubicBezTo>
                <a:cubicBezTo>
                  <a:pt x="7626858" y="110490"/>
                  <a:pt x="7629653" y="118363"/>
                  <a:pt x="7629653" y="127635"/>
                </a:cubicBezTo>
                <a:cubicBezTo>
                  <a:pt x="7629653" y="145669"/>
                  <a:pt x="7618477" y="157353"/>
                  <a:pt x="7595870" y="162687"/>
                </a:cubicBezTo>
                <a:cubicBezTo>
                  <a:pt x="7624953" y="168656"/>
                  <a:pt x="7639431" y="182244"/>
                  <a:pt x="7639431" y="203453"/>
                </a:cubicBezTo>
                <a:cubicBezTo>
                  <a:pt x="7639431" y="217931"/>
                  <a:pt x="7633336" y="228726"/>
                  <a:pt x="7621270" y="235838"/>
                </a:cubicBezTo>
                <a:cubicBezTo>
                  <a:pt x="7609205" y="243078"/>
                  <a:pt x="7592315" y="246634"/>
                  <a:pt x="7570725" y="246634"/>
                </a:cubicBezTo>
                <a:lnTo>
                  <a:pt x="7492365" y="246634"/>
                </a:lnTo>
                <a:lnTo>
                  <a:pt x="7492365" y="240156"/>
                </a:lnTo>
                <a:cubicBezTo>
                  <a:pt x="7502653" y="240156"/>
                  <a:pt x="7509129" y="238251"/>
                  <a:pt x="7511924" y="234315"/>
                </a:cubicBezTo>
                <a:cubicBezTo>
                  <a:pt x="7514590" y="230504"/>
                  <a:pt x="7515988" y="222122"/>
                  <a:pt x="7515988" y="209295"/>
                </a:cubicBezTo>
                <a:lnTo>
                  <a:pt x="7515988" y="125094"/>
                </a:lnTo>
                <a:cubicBezTo>
                  <a:pt x="7515988" y="112522"/>
                  <a:pt x="7515353" y="105282"/>
                  <a:pt x="7514082" y="102997"/>
                </a:cubicBezTo>
                <a:cubicBezTo>
                  <a:pt x="7512940" y="100838"/>
                  <a:pt x="7511035" y="98806"/>
                  <a:pt x="7508367" y="97028"/>
                </a:cubicBezTo>
                <a:cubicBezTo>
                  <a:pt x="7505828" y="95250"/>
                  <a:pt x="7500493" y="94360"/>
                  <a:pt x="7492365" y="94360"/>
                </a:cubicBezTo>
                <a:close/>
                <a:moveTo>
                  <a:pt x="-901064" y="3066795"/>
                </a:moveTo>
                <a:moveTo>
                  <a:pt x="7312788" y="87756"/>
                </a:moveTo>
                <a:lnTo>
                  <a:pt x="7383400" y="87756"/>
                </a:lnTo>
                <a:lnTo>
                  <a:pt x="7383400" y="94360"/>
                </a:lnTo>
                <a:cubicBezTo>
                  <a:pt x="7376161" y="94360"/>
                  <a:pt x="7370953" y="95376"/>
                  <a:pt x="7367525" y="97281"/>
                </a:cubicBezTo>
                <a:cubicBezTo>
                  <a:pt x="7364095" y="99313"/>
                  <a:pt x="7361810" y="101726"/>
                  <a:pt x="7360793" y="104775"/>
                </a:cubicBezTo>
                <a:cubicBezTo>
                  <a:pt x="7359778" y="107822"/>
                  <a:pt x="7359269" y="114553"/>
                  <a:pt x="7359269" y="125094"/>
                </a:cubicBezTo>
                <a:lnTo>
                  <a:pt x="7359269" y="209295"/>
                </a:lnTo>
                <a:cubicBezTo>
                  <a:pt x="7359269" y="219328"/>
                  <a:pt x="7359778" y="226060"/>
                  <a:pt x="7360666" y="229235"/>
                </a:cubicBezTo>
                <a:cubicBezTo>
                  <a:pt x="7361555" y="232410"/>
                  <a:pt x="7363841" y="234950"/>
                  <a:pt x="7367270" y="237109"/>
                </a:cubicBezTo>
                <a:cubicBezTo>
                  <a:pt x="7370827" y="239141"/>
                  <a:pt x="7376161" y="240156"/>
                  <a:pt x="7383400" y="240156"/>
                </a:cubicBezTo>
                <a:lnTo>
                  <a:pt x="7383400" y="246634"/>
                </a:lnTo>
                <a:lnTo>
                  <a:pt x="7306565" y="246634"/>
                </a:lnTo>
                <a:lnTo>
                  <a:pt x="7306565" y="240156"/>
                </a:lnTo>
                <a:cubicBezTo>
                  <a:pt x="7316216" y="240156"/>
                  <a:pt x="7322566" y="238378"/>
                  <a:pt x="7325868" y="234950"/>
                </a:cubicBezTo>
                <a:cubicBezTo>
                  <a:pt x="7329043" y="231394"/>
                  <a:pt x="7330694" y="222885"/>
                  <a:pt x="7330694" y="209295"/>
                </a:cubicBezTo>
                <a:lnTo>
                  <a:pt x="7330694" y="174878"/>
                </a:lnTo>
                <a:lnTo>
                  <a:pt x="7323582" y="175006"/>
                </a:lnTo>
                <a:cubicBezTo>
                  <a:pt x="7322566" y="175006"/>
                  <a:pt x="7320662" y="174878"/>
                  <a:pt x="7317994" y="174878"/>
                </a:cubicBezTo>
                <a:lnTo>
                  <a:pt x="7267322" y="246634"/>
                </a:lnTo>
                <a:lnTo>
                  <a:pt x="7227825" y="246634"/>
                </a:lnTo>
                <a:lnTo>
                  <a:pt x="7227825" y="240156"/>
                </a:lnTo>
                <a:cubicBezTo>
                  <a:pt x="7233666" y="240156"/>
                  <a:pt x="7237603" y="239394"/>
                  <a:pt x="7239890" y="237870"/>
                </a:cubicBezTo>
                <a:cubicBezTo>
                  <a:pt x="7242176" y="236347"/>
                  <a:pt x="7246366" y="231140"/>
                  <a:pt x="7252463" y="222503"/>
                </a:cubicBezTo>
                <a:lnTo>
                  <a:pt x="7289547" y="170179"/>
                </a:lnTo>
                <a:cubicBezTo>
                  <a:pt x="7263003" y="160909"/>
                  <a:pt x="7249668" y="146685"/>
                  <a:pt x="7249668" y="127635"/>
                </a:cubicBezTo>
                <a:cubicBezTo>
                  <a:pt x="7249668" y="116966"/>
                  <a:pt x="7254494" y="107569"/>
                  <a:pt x="7264019" y="99694"/>
                </a:cubicBezTo>
                <a:cubicBezTo>
                  <a:pt x="7273544" y="91694"/>
                  <a:pt x="7289801" y="87756"/>
                  <a:pt x="7312788" y="87756"/>
                </a:cubicBezTo>
                <a:close/>
                <a:moveTo>
                  <a:pt x="-901064" y="3066795"/>
                </a:moveTo>
                <a:moveTo>
                  <a:pt x="7045453" y="87756"/>
                </a:moveTo>
                <a:lnTo>
                  <a:pt x="7122288" y="87756"/>
                </a:lnTo>
                <a:lnTo>
                  <a:pt x="7122288" y="94360"/>
                </a:lnTo>
                <a:cubicBezTo>
                  <a:pt x="7114540" y="94360"/>
                  <a:pt x="7109333" y="95122"/>
                  <a:pt x="7106666" y="96773"/>
                </a:cubicBezTo>
                <a:cubicBezTo>
                  <a:pt x="7104000" y="98297"/>
                  <a:pt x="7101967" y="100203"/>
                  <a:pt x="7100443" y="102488"/>
                </a:cubicBezTo>
                <a:cubicBezTo>
                  <a:pt x="7098919" y="104775"/>
                  <a:pt x="7098157" y="112394"/>
                  <a:pt x="7098157" y="125094"/>
                </a:cubicBezTo>
                <a:lnTo>
                  <a:pt x="7098157" y="197738"/>
                </a:lnTo>
                <a:lnTo>
                  <a:pt x="7166865" y="118237"/>
                </a:lnTo>
                <a:cubicBezTo>
                  <a:pt x="7166611" y="109347"/>
                  <a:pt x="7164960" y="103250"/>
                  <a:pt x="7161785" y="99694"/>
                </a:cubicBezTo>
                <a:cubicBezTo>
                  <a:pt x="7158737" y="96266"/>
                  <a:pt x="7153276" y="94488"/>
                  <a:pt x="7145655" y="94360"/>
                </a:cubicBezTo>
                <a:lnTo>
                  <a:pt x="7145655" y="87756"/>
                </a:lnTo>
                <a:lnTo>
                  <a:pt x="7219569" y="87756"/>
                </a:lnTo>
                <a:lnTo>
                  <a:pt x="7219569" y="94360"/>
                </a:lnTo>
                <a:cubicBezTo>
                  <a:pt x="7211823" y="94360"/>
                  <a:pt x="7206615" y="95122"/>
                  <a:pt x="7203949" y="96773"/>
                </a:cubicBezTo>
                <a:cubicBezTo>
                  <a:pt x="7201281" y="98297"/>
                  <a:pt x="7199250" y="100203"/>
                  <a:pt x="7197726" y="102488"/>
                </a:cubicBezTo>
                <a:cubicBezTo>
                  <a:pt x="7196202" y="104775"/>
                  <a:pt x="7195440" y="112394"/>
                  <a:pt x="7195440" y="125094"/>
                </a:cubicBezTo>
                <a:lnTo>
                  <a:pt x="7195440" y="209295"/>
                </a:lnTo>
                <a:cubicBezTo>
                  <a:pt x="7195440" y="221615"/>
                  <a:pt x="7196075" y="228853"/>
                  <a:pt x="7197344" y="231266"/>
                </a:cubicBezTo>
                <a:cubicBezTo>
                  <a:pt x="7198615" y="233679"/>
                  <a:pt x="7200647" y="235712"/>
                  <a:pt x="7203314" y="237490"/>
                </a:cubicBezTo>
                <a:cubicBezTo>
                  <a:pt x="7206107" y="239268"/>
                  <a:pt x="7211441" y="240156"/>
                  <a:pt x="7219569" y="240156"/>
                </a:cubicBezTo>
                <a:lnTo>
                  <a:pt x="7219569" y="246634"/>
                </a:lnTo>
                <a:lnTo>
                  <a:pt x="7142735" y="246634"/>
                </a:lnTo>
                <a:lnTo>
                  <a:pt x="7142735" y="240156"/>
                </a:lnTo>
                <a:cubicBezTo>
                  <a:pt x="7152387" y="240156"/>
                  <a:pt x="7158737" y="238378"/>
                  <a:pt x="7162039" y="234950"/>
                </a:cubicBezTo>
                <a:cubicBezTo>
                  <a:pt x="7165214" y="231394"/>
                  <a:pt x="7166865" y="222885"/>
                  <a:pt x="7166865" y="209295"/>
                </a:cubicBezTo>
                <a:lnTo>
                  <a:pt x="7166865" y="134619"/>
                </a:lnTo>
                <a:lnTo>
                  <a:pt x="7098157" y="214122"/>
                </a:lnTo>
                <a:cubicBezTo>
                  <a:pt x="7098412" y="224028"/>
                  <a:pt x="7099808" y="230759"/>
                  <a:pt x="7102349" y="234441"/>
                </a:cubicBezTo>
                <a:cubicBezTo>
                  <a:pt x="7104889" y="238125"/>
                  <a:pt x="7110350" y="240029"/>
                  <a:pt x="7118858" y="240156"/>
                </a:cubicBezTo>
                <a:lnTo>
                  <a:pt x="7118858" y="246634"/>
                </a:lnTo>
                <a:lnTo>
                  <a:pt x="7045453" y="246634"/>
                </a:lnTo>
                <a:lnTo>
                  <a:pt x="7045453" y="240156"/>
                </a:lnTo>
                <a:cubicBezTo>
                  <a:pt x="7055740" y="240156"/>
                  <a:pt x="7062343" y="238251"/>
                  <a:pt x="7065265" y="234569"/>
                </a:cubicBezTo>
                <a:cubicBezTo>
                  <a:pt x="7068186" y="230759"/>
                  <a:pt x="7069582" y="222376"/>
                  <a:pt x="7069582" y="209295"/>
                </a:cubicBezTo>
                <a:lnTo>
                  <a:pt x="7069582" y="125094"/>
                </a:lnTo>
                <a:cubicBezTo>
                  <a:pt x="7069582" y="112648"/>
                  <a:pt x="7068948" y="105410"/>
                  <a:pt x="7067678" y="103123"/>
                </a:cubicBezTo>
                <a:cubicBezTo>
                  <a:pt x="7066407" y="100838"/>
                  <a:pt x="7064503" y="98806"/>
                  <a:pt x="7061836" y="97028"/>
                </a:cubicBezTo>
                <a:cubicBezTo>
                  <a:pt x="7059168" y="95250"/>
                  <a:pt x="7053707" y="94360"/>
                  <a:pt x="7045453" y="94360"/>
                </a:cubicBezTo>
                <a:close/>
                <a:moveTo>
                  <a:pt x="-901064" y="3066795"/>
                </a:moveTo>
                <a:moveTo>
                  <a:pt x="6854953" y="87756"/>
                </a:moveTo>
                <a:lnTo>
                  <a:pt x="6931788" y="87756"/>
                </a:lnTo>
                <a:lnTo>
                  <a:pt x="6931788" y="94360"/>
                </a:lnTo>
                <a:cubicBezTo>
                  <a:pt x="6924040" y="94360"/>
                  <a:pt x="6918833" y="95122"/>
                  <a:pt x="6916166" y="96773"/>
                </a:cubicBezTo>
                <a:cubicBezTo>
                  <a:pt x="6913500" y="98297"/>
                  <a:pt x="6911467" y="100203"/>
                  <a:pt x="6909943" y="102488"/>
                </a:cubicBezTo>
                <a:cubicBezTo>
                  <a:pt x="6908419" y="104775"/>
                  <a:pt x="6907657" y="112394"/>
                  <a:pt x="6907657" y="125094"/>
                </a:cubicBezTo>
                <a:lnTo>
                  <a:pt x="6907657" y="214756"/>
                </a:lnTo>
                <a:cubicBezTo>
                  <a:pt x="6907657" y="224790"/>
                  <a:pt x="6908547" y="230759"/>
                  <a:pt x="6910452" y="232537"/>
                </a:cubicBezTo>
                <a:cubicBezTo>
                  <a:pt x="6912229" y="234441"/>
                  <a:pt x="6917944" y="235331"/>
                  <a:pt x="6927597" y="235331"/>
                </a:cubicBezTo>
                <a:lnTo>
                  <a:pt x="6955790" y="235331"/>
                </a:lnTo>
                <a:cubicBezTo>
                  <a:pt x="6966458" y="235331"/>
                  <a:pt x="6972554" y="234315"/>
                  <a:pt x="6974078" y="232410"/>
                </a:cubicBezTo>
                <a:cubicBezTo>
                  <a:pt x="6975603" y="230378"/>
                  <a:pt x="6976365" y="224028"/>
                  <a:pt x="6976365" y="213360"/>
                </a:cubicBezTo>
                <a:lnTo>
                  <a:pt x="6976365" y="125094"/>
                </a:lnTo>
                <a:cubicBezTo>
                  <a:pt x="6976365" y="114045"/>
                  <a:pt x="6975729" y="107060"/>
                  <a:pt x="6974587" y="103759"/>
                </a:cubicBezTo>
                <a:cubicBezTo>
                  <a:pt x="6973443" y="100584"/>
                  <a:pt x="6971157" y="98297"/>
                  <a:pt x="6967855" y="96773"/>
                </a:cubicBezTo>
                <a:cubicBezTo>
                  <a:pt x="6964553" y="95122"/>
                  <a:pt x="6959347" y="94360"/>
                  <a:pt x="6952235" y="94360"/>
                </a:cubicBezTo>
                <a:lnTo>
                  <a:pt x="6952235" y="87756"/>
                </a:lnTo>
                <a:lnTo>
                  <a:pt x="7029069" y="87756"/>
                </a:lnTo>
                <a:lnTo>
                  <a:pt x="7029069" y="94360"/>
                </a:lnTo>
                <a:cubicBezTo>
                  <a:pt x="7021323" y="94360"/>
                  <a:pt x="7016115" y="95122"/>
                  <a:pt x="7013449" y="96773"/>
                </a:cubicBezTo>
                <a:cubicBezTo>
                  <a:pt x="7010781" y="98297"/>
                  <a:pt x="7008750" y="100203"/>
                  <a:pt x="7007226" y="102488"/>
                </a:cubicBezTo>
                <a:cubicBezTo>
                  <a:pt x="7005702" y="104775"/>
                  <a:pt x="7004940" y="112394"/>
                  <a:pt x="7004940" y="125094"/>
                </a:cubicBezTo>
                <a:lnTo>
                  <a:pt x="7004940" y="206756"/>
                </a:lnTo>
                <a:cubicBezTo>
                  <a:pt x="7004940" y="221615"/>
                  <a:pt x="7006337" y="230885"/>
                  <a:pt x="7009003" y="234315"/>
                </a:cubicBezTo>
                <a:cubicBezTo>
                  <a:pt x="7011670" y="237744"/>
                  <a:pt x="7018275" y="239775"/>
                  <a:pt x="7029069" y="240156"/>
                </a:cubicBezTo>
                <a:lnTo>
                  <a:pt x="7029069" y="290703"/>
                </a:lnTo>
                <a:lnTo>
                  <a:pt x="7022719" y="290703"/>
                </a:lnTo>
                <a:cubicBezTo>
                  <a:pt x="7022339" y="277113"/>
                  <a:pt x="7017893" y="266445"/>
                  <a:pt x="7009385" y="258444"/>
                </a:cubicBezTo>
                <a:cubicBezTo>
                  <a:pt x="7000876" y="250570"/>
                  <a:pt x="6985508" y="246634"/>
                  <a:pt x="6963156" y="246634"/>
                </a:cubicBezTo>
                <a:lnTo>
                  <a:pt x="6854953" y="246634"/>
                </a:lnTo>
                <a:lnTo>
                  <a:pt x="6854953" y="240156"/>
                </a:lnTo>
                <a:cubicBezTo>
                  <a:pt x="6865240" y="240156"/>
                  <a:pt x="6871843" y="238251"/>
                  <a:pt x="6874765" y="234569"/>
                </a:cubicBezTo>
                <a:cubicBezTo>
                  <a:pt x="6877686" y="230759"/>
                  <a:pt x="6879082" y="222376"/>
                  <a:pt x="6879082" y="209295"/>
                </a:cubicBezTo>
                <a:lnTo>
                  <a:pt x="6879082" y="125094"/>
                </a:lnTo>
                <a:cubicBezTo>
                  <a:pt x="6879082" y="112648"/>
                  <a:pt x="6878448" y="105410"/>
                  <a:pt x="6877178" y="103123"/>
                </a:cubicBezTo>
                <a:cubicBezTo>
                  <a:pt x="6875907" y="100838"/>
                  <a:pt x="6874003" y="98806"/>
                  <a:pt x="6871336" y="97028"/>
                </a:cubicBezTo>
                <a:cubicBezTo>
                  <a:pt x="6868668" y="95250"/>
                  <a:pt x="6863207" y="94360"/>
                  <a:pt x="6854953" y="94360"/>
                </a:cubicBezTo>
                <a:close/>
                <a:moveTo>
                  <a:pt x="-901064" y="3066795"/>
                </a:moveTo>
                <a:moveTo>
                  <a:pt x="6477001" y="87756"/>
                </a:moveTo>
                <a:lnTo>
                  <a:pt x="6532880" y="87756"/>
                </a:lnTo>
                <a:lnTo>
                  <a:pt x="6582791" y="205104"/>
                </a:lnTo>
                <a:lnTo>
                  <a:pt x="6632449" y="87756"/>
                </a:lnTo>
                <a:lnTo>
                  <a:pt x="6685915" y="87756"/>
                </a:lnTo>
                <a:lnTo>
                  <a:pt x="6685915" y="94360"/>
                </a:lnTo>
                <a:cubicBezTo>
                  <a:pt x="6678168" y="94360"/>
                  <a:pt x="6672835" y="95122"/>
                  <a:pt x="6670294" y="96773"/>
                </a:cubicBezTo>
                <a:cubicBezTo>
                  <a:pt x="6667628" y="98297"/>
                  <a:pt x="6665595" y="100203"/>
                  <a:pt x="6664072" y="102488"/>
                </a:cubicBezTo>
                <a:cubicBezTo>
                  <a:pt x="6662675" y="104775"/>
                  <a:pt x="6661913" y="112394"/>
                  <a:pt x="6661913" y="125094"/>
                </a:cubicBezTo>
                <a:lnTo>
                  <a:pt x="6661913" y="209295"/>
                </a:lnTo>
                <a:cubicBezTo>
                  <a:pt x="6661913" y="220344"/>
                  <a:pt x="6662420" y="227329"/>
                  <a:pt x="6663564" y="230504"/>
                </a:cubicBezTo>
                <a:cubicBezTo>
                  <a:pt x="6664579" y="233679"/>
                  <a:pt x="6666865" y="236093"/>
                  <a:pt x="6670294" y="237744"/>
                </a:cubicBezTo>
                <a:cubicBezTo>
                  <a:pt x="6673724" y="239394"/>
                  <a:pt x="6678930" y="240156"/>
                  <a:pt x="6685915" y="240156"/>
                </a:cubicBezTo>
                <a:lnTo>
                  <a:pt x="6685915" y="246634"/>
                </a:lnTo>
                <a:lnTo>
                  <a:pt x="6609207" y="246634"/>
                </a:lnTo>
                <a:lnTo>
                  <a:pt x="6609207" y="240156"/>
                </a:lnTo>
                <a:cubicBezTo>
                  <a:pt x="6618605" y="240156"/>
                  <a:pt x="6624955" y="238378"/>
                  <a:pt x="6628257" y="234950"/>
                </a:cubicBezTo>
                <a:cubicBezTo>
                  <a:pt x="6631432" y="231394"/>
                  <a:pt x="6633083" y="222885"/>
                  <a:pt x="6633083" y="209295"/>
                </a:cubicBezTo>
                <a:lnTo>
                  <a:pt x="6633083" y="113791"/>
                </a:lnTo>
                <a:lnTo>
                  <a:pt x="6576950" y="246634"/>
                </a:lnTo>
                <a:lnTo>
                  <a:pt x="6570853" y="246634"/>
                </a:lnTo>
                <a:lnTo>
                  <a:pt x="6513577" y="113791"/>
                </a:lnTo>
                <a:lnTo>
                  <a:pt x="6513577" y="209295"/>
                </a:lnTo>
                <a:cubicBezTo>
                  <a:pt x="6513577" y="220344"/>
                  <a:pt x="6514212" y="227329"/>
                  <a:pt x="6515354" y="230504"/>
                </a:cubicBezTo>
                <a:cubicBezTo>
                  <a:pt x="6516498" y="233679"/>
                  <a:pt x="6518783" y="236093"/>
                  <a:pt x="6522086" y="237744"/>
                </a:cubicBezTo>
                <a:cubicBezTo>
                  <a:pt x="6525515" y="239394"/>
                  <a:pt x="6530722" y="240156"/>
                  <a:pt x="6537706" y="240156"/>
                </a:cubicBezTo>
                <a:lnTo>
                  <a:pt x="6537706" y="246634"/>
                </a:lnTo>
                <a:lnTo>
                  <a:pt x="6477001" y="246634"/>
                </a:lnTo>
                <a:lnTo>
                  <a:pt x="6477001" y="240156"/>
                </a:lnTo>
                <a:cubicBezTo>
                  <a:pt x="6487288" y="240156"/>
                  <a:pt x="6493891" y="238251"/>
                  <a:pt x="6496813" y="234569"/>
                </a:cubicBezTo>
                <a:cubicBezTo>
                  <a:pt x="6499733" y="230759"/>
                  <a:pt x="6501130" y="222376"/>
                  <a:pt x="6501130" y="209295"/>
                </a:cubicBezTo>
                <a:lnTo>
                  <a:pt x="6501130" y="125094"/>
                </a:lnTo>
                <a:cubicBezTo>
                  <a:pt x="6501130" y="112648"/>
                  <a:pt x="6500495" y="105410"/>
                  <a:pt x="6499226" y="103123"/>
                </a:cubicBezTo>
                <a:cubicBezTo>
                  <a:pt x="6497955" y="100838"/>
                  <a:pt x="6496051" y="98806"/>
                  <a:pt x="6493383" y="97028"/>
                </a:cubicBezTo>
                <a:cubicBezTo>
                  <a:pt x="6490716" y="95250"/>
                  <a:pt x="6485255" y="94360"/>
                  <a:pt x="6477001" y="94360"/>
                </a:cubicBezTo>
                <a:close/>
                <a:moveTo>
                  <a:pt x="-901064" y="3066795"/>
                </a:moveTo>
                <a:moveTo>
                  <a:pt x="5647690" y="87756"/>
                </a:moveTo>
                <a:lnTo>
                  <a:pt x="5722493" y="87756"/>
                </a:lnTo>
                <a:lnTo>
                  <a:pt x="5722493" y="94234"/>
                </a:lnTo>
                <a:cubicBezTo>
                  <a:pt x="5717667" y="94234"/>
                  <a:pt x="5714365" y="94995"/>
                  <a:pt x="5712461" y="96647"/>
                </a:cubicBezTo>
                <a:cubicBezTo>
                  <a:pt x="5710555" y="98297"/>
                  <a:pt x="5709666" y="100329"/>
                  <a:pt x="5709666" y="102997"/>
                </a:cubicBezTo>
                <a:cubicBezTo>
                  <a:pt x="5709666" y="105791"/>
                  <a:pt x="5711699" y="110109"/>
                  <a:pt x="5715763" y="115823"/>
                </a:cubicBezTo>
                <a:cubicBezTo>
                  <a:pt x="5717032" y="117728"/>
                  <a:pt x="5718938" y="120650"/>
                  <a:pt x="5721478" y="124587"/>
                </a:cubicBezTo>
                <a:lnTo>
                  <a:pt x="5732653" y="142620"/>
                </a:lnTo>
                <a:lnTo>
                  <a:pt x="5745735" y="124587"/>
                </a:lnTo>
                <a:cubicBezTo>
                  <a:pt x="5753990" y="113156"/>
                  <a:pt x="5758180" y="105918"/>
                  <a:pt x="5758180" y="102869"/>
                </a:cubicBezTo>
                <a:cubicBezTo>
                  <a:pt x="5758180" y="100456"/>
                  <a:pt x="5757165" y="98425"/>
                  <a:pt x="5755260" y="96773"/>
                </a:cubicBezTo>
                <a:cubicBezTo>
                  <a:pt x="5753228" y="94995"/>
                  <a:pt x="5750053" y="94234"/>
                  <a:pt x="5745735" y="94234"/>
                </a:cubicBezTo>
                <a:lnTo>
                  <a:pt x="5745735" y="87756"/>
                </a:lnTo>
                <a:lnTo>
                  <a:pt x="5799455" y="87756"/>
                </a:lnTo>
                <a:lnTo>
                  <a:pt x="5799455" y="94234"/>
                </a:lnTo>
                <a:cubicBezTo>
                  <a:pt x="5793740" y="94488"/>
                  <a:pt x="5788915" y="96138"/>
                  <a:pt x="5784724" y="98932"/>
                </a:cubicBezTo>
                <a:cubicBezTo>
                  <a:pt x="5779008" y="102869"/>
                  <a:pt x="5771262" y="111378"/>
                  <a:pt x="5761482" y="124587"/>
                </a:cubicBezTo>
                <a:lnTo>
                  <a:pt x="5739765" y="153543"/>
                </a:lnTo>
                <a:lnTo>
                  <a:pt x="5779390" y="210312"/>
                </a:lnTo>
                <a:cubicBezTo>
                  <a:pt x="5789041" y="224409"/>
                  <a:pt x="5796027" y="232791"/>
                  <a:pt x="5800090" y="235585"/>
                </a:cubicBezTo>
                <a:cubicBezTo>
                  <a:pt x="5804281" y="238378"/>
                  <a:pt x="5809742" y="240029"/>
                  <a:pt x="5816219" y="240410"/>
                </a:cubicBezTo>
                <a:lnTo>
                  <a:pt x="5816219" y="246634"/>
                </a:lnTo>
                <a:lnTo>
                  <a:pt x="5741416" y="246634"/>
                </a:lnTo>
                <a:lnTo>
                  <a:pt x="5741416" y="240410"/>
                </a:lnTo>
                <a:cubicBezTo>
                  <a:pt x="5746624" y="240410"/>
                  <a:pt x="5750561" y="239141"/>
                  <a:pt x="5753481" y="236854"/>
                </a:cubicBezTo>
                <a:cubicBezTo>
                  <a:pt x="5755640" y="235331"/>
                  <a:pt x="5756783" y="233172"/>
                  <a:pt x="5756783" y="230504"/>
                </a:cubicBezTo>
                <a:cubicBezTo>
                  <a:pt x="5756783" y="227838"/>
                  <a:pt x="5753101" y="221106"/>
                  <a:pt x="5745735" y="210312"/>
                </a:cubicBezTo>
                <a:lnTo>
                  <a:pt x="5722493" y="176403"/>
                </a:lnTo>
                <a:lnTo>
                  <a:pt x="5696966" y="210312"/>
                </a:lnTo>
                <a:cubicBezTo>
                  <a:pt x="5689092" y="220853"/>
                  <a:pt x="5685155" y="227075"/>
                  <a:pt x="5685155" y="229107"/>
                </a:cubicBezTo>
                <a:cubicBezTo>
                  <a:pt x="5685155" y="231901"/>
                  <a:pt x="5686553" y="234315"/>
                  <a:pt x="5689092" y="236600"/>
                </a:cubicBezTo>
                <a:cubicBezTo>
                  <a:pt x="5691632" y="238887"/>
                  <a:pt x="5695569" y="240156"/>
                  <a:pt x="5700777" y="240410"/>
                </a:cubicBezTo>
                <a:lnTo>
                  <a:pt x="5700777" y="246634"/>
                </a:lnTo>
                <a:lnTo>
                  <a:pt x="5648961" y="246634"/>
                </a:lnTo>
                <a:lnTo>
                  <a:pt x="5648961" y="240410"/>
                </a:lnTo>
                <a:cubicBezTo>
                  <a:pt x="5653152" y="239775"/>
                  <a:pt x="5656707" y="238378"/>
                  <a:pt x="5659882" y="235966"/>
                </a:cubicBezTo>
                <a:cubicBezTo>
                  <a:pt x="5664328" y="232663"/>
                  <a:pt x="5671693" y="224154"/>
                  <a:pt x="5682107" y="210312"/>
                </a:cubicBezTo>
                <a:lnTo>
                  <a:pt x="5715381" y="166116"/>
                </a:lnTo>
                <a:lnTo>
                  <a:pt x="5685155" y="122428"/>
                </a:lnTo>
                <a:cubicBezTo>
                  <a:pt x="5676647" y="109981"/>
                  <a:pt x="5670042" y="102107"/>
                  <a:pt x="5665343" y="98932"/>
                </a:cubicBezTo>
                <a:cubicBezTo>
                  <a:pt x="5660644" y="95757"/>
                  <a:pt x="5654803" y="94234"/>
                  <a:pt x="5647690" y="94234"/>
                </a:cubicBezTo>
                <a:close/>
                <a:moveTo>
                  <a:pt x="-901064" y="3066795"/>
                </a:moveTo>
                <a:moveTo>
                  <a:pt x="5564760" y="87756"/>
                </a:moveTo>
                <a:lnTo>
                  <a:pt x="5635372" y="87756"/>
                </a:lnTo>
                <a:lnTo>
                  <a:pt x="5635372" y="94360"/>
                </a:lnTo>
                <a:cubicBezTo>
                  <a:pt x="5628132" y="94360"/>
                  <a:pt x="5622926" y="95376"/>
                  <a:pt x="5619497" y="97281"/>
                </a:cubicBezTo>
                <a:cubicBezTo>
                  <a:pt x="5616067" y="99313"/>
                  <a:pt x="5613781" y="101726"/>
                  <a:pt x="5612765" y="104775"/>
                </a:cubicBezTo>
                <a:cubicBezTo>
                  <a:pt x="5611750" y="107822"/>
                  <a:pt x="5611241" y="114553"/>
                  <a:pt x="5611241" y="125094"/>
                </a:cubicBezTo>
                <a:lnTo>
                  <a:pt x="5611241" y="209295"/>
                </a:lnTo>
                <a:cubicBezTo>
                  <a:pt x="5611241" y="219328"/>
                  <a:pt x="5611750" y="226060"/>
                  <a:pt x="5612639" y="229235"/>
                </a:cubicBezTo>
                <a:cubicBezTo>
                  <a:pt x="5613528" y="232410"/>
                  <a:pt x="5615814" y="234950"/>
                  <a:pt x="5619242" y="237109"/>
                </a:cubicBezTo>
                <a:cubicBezTo>
                  <a:pt x="5622799" y="239141"/>
                  <a:pt x="5628132" y="240156"/>
                  <a:pt x="5635372" y="240156"/>
                </a:cubicBezTo>
                <a:lnTo>
                  <a:pt x="5635372" y="246634"/>
                </a:lnTo>
                <a:lnTo>
                  <a:pt x="5558537" y="246634"/>
                </a:lnTo>
                <a:lnTo>
                  <a:pt x="5558537" y="240156"/>
                </a:lnTo>
                <a:cubicBezTo>
                  <a:pt x="5568189" y="240156"/>
                  <a:pt x="5574539" y="238378"/>
                  <a:pt x="5577840" y="234950"/>
                </a:cubicBezTo>
                <a:cubicBezTo>
                  <a:pt x="5581015" y="231394"/>
                  <a:pt x="5582666" y="222885"/>
                  <a:pt x="5582666" y="209295"/>
                </a:cubicBezTo>
                <a:lnTo>
                  <a:pt x="5582666" y="174878"/>
                </a:lnTo>
                <a:lnTo>
                  <a:pt x="5575554" y="175006"/>
                </a:lnTo>
                <a:cubicBezTo>
                  <a:pt x="5574539" y="175006"/>
                  <a:pt x="5572633" y="174878"/>
                  <a:pt x="5569966" y="174878"/>
                </a:cubicBezTo>
                <a:lnTo>
                  <a:pt x="5519293" y="246634"/>
                </a:lnTo>
                <a:lnTo>
                  <a:pt x="5479797" y="246634"/>
                </a:lnTo>
                <a:lnTo>
                  <a:pt x="5479797" y="240156"/>
                </a:lnTo>
                <a:cubicBezTo>
                  <a:pt x="5485639" y="240156"/>
                  <a:pt x="5489576" y="239394"/>
                  <a:pt x="5491862" y="237870"/>
                </a:cubicBezTo>
                <a:cubicBezTo>
                  <a:pt x="5494148" y="236347"/>
                  <a:pt x="5498339" y="231140"/>
                  <a:pt x="5504435" y="222503"/>
                </a:cubicBezTo>
                <a:lnTo>
                  <a:pt x="5541518" y="170179"/>
                </a:lnTo>
                <a:cubicBezTo>
                  <a:pt x="5514976" y="160909"/>
                  <a:pt x="5501640" y="146685"/>
                  <a:pt x="5501640" y="127635"/>
                </a:cubicBezTo>
                <a:cubicBezTo>
                  <a:pt x="5501640" y="116966"/>
                  <a:pt x="5506466" y="107569"/>
                  <a:pt x="5515991" y="99694"/>
                </a:cubicBezTo>
                <a:cubicBezTo>
                  <a:pt x="5525516" y="91694"/>
                  <a:pt x="5541773" y="87756"/>
                  <a:pt x="5564760" y="87756"/>
                </a:cubicBezTo>
                <a:close/>
                <a:moveTo>
                  <a:pt x="-901064" y="3066795"/>
                </a:moveTo>
                <a:moveTo>
                  <a:pt x="5330572" y="87756"/>
                </a:moveTo>
                <a:lnTo>
                  <a:pt x="5472557" y="87756"/>
                </a:lnTo>
                <a:lnTo>
                  <a:pt x="5472557" y="94360"/>
                </a:lnTo>
                <a:cubicBezTo>
                  <a:pt x="5464683" y="94360"/>
                  <a:pt x="5459477" y="95122"/>
                  <a:pt x="5456937" y="96773"/>
                </a:cubicBezTo>
                <a:cubicBezTo>
                  <a:pt x="5454269" y="98297"/>
                  <a:pt x="5452238" y="100203"/>
                  <a:pt x="5450714" y="102488"/>
                </a:cubicBezTo>
                <a:cubicBezTo>
                  <a:pt x="5449316" y="104775"/>
                  <a:pt x="5448554" y="112394"/>
                  <a:pt x="5448554" y="125094"/>
                </a:cubicBezTo>
                <a:lnTo>
                  <a:pt x="5448554" y="209295"/>
                </a:lnTo>
                <a:cubicBezTo>
                  <a:pt x="5448554" y="221615"/>
                  <a:pt x="5449190" y="228853"/>
                  <a:pt x="5450460" y="231266"/>
                </a:cubicBezTo>
                <a:cubicBezTo>
                  <a:pt x="5451729" y="233679"/>
                  <a:pt x="5453635" y="235712"/>
                  <a:pt x="5456428" y="237490"/>
                </a:cubicBezTo>
                <a:cubicBezTo>
                  <a:pt x="5459095" y="239268"/>
                  <a:pt x="5464556" y="240156"/>
                  <a:pt x="5472557" y="240156"/>
                </a:cubicBezTo>
                <a:lnTo>
                  <a:pt x="5472557" y="246634"/>
                </a:lnTo>
                <a:lnTo>
                  <a:pt x="5390389" y="246634"/>
                </a:lnTo>
                <a:lnTo>
                  <a:pt x="5390389" y="240156"/>
                </a:lnTo>
                <a:cubicBezTo>
                  <a:pt x="5399278" y="240156"/>
                  <a:pt x="5405502" y="239775"/>
                  <a:pt x="5408930" y="238760"/>
                </a:cubicBezTo>
                <a:cubicBezTo>
                  <a:pt x="5412232" y="237870"/>
                  <a:pt x="5415027" y="235712"/>
                  <a:pt x="5416931" y="232156"/>
                </a:cubicBezTo>
                <a:cubicBezTo>
                  <a:pt x="5418964" y="228600"/>
                  <a:pt x="5419853" y="220979"/>
                  <a:pt x="5419853" y="209295"/>
                </a:cubicBezTo>
                <a:lnTo>
                  <a:pt x="5419853" y="99060"/>
                </a:lnTo>
                <a:lnTo>
                  <a:pt x="5367020" y="99060"/>
                </a:lnTo>
                <a:lnTo>
                  <a:pt x="5367020" y="165988"/>
                </a:lnTo>
                <a:cubicBezTo>
                  <a:pt x="5367020" y="191262"/>
                  <a:pt x="5365878" y="209041"/>
                  <a:pt x="5363591" y="219328"/>
                </a:cubicBezTo>
                <a:cubicBezTo>
                  <a:pt x="5361432" y="229488"/>
                  <a:pt x="5356988" y="237109"/>
                  <a:pt x="5350256" y="242062"/>
                </a:cubicBezTo>
                <a:cubicBezTo>
                  <a:pt x="5343653" y="246888"/>
                  <a:pt x="5336032" y="249428"/>
                  <a:pt x="5327524" y="249428"/>
                </a:cubicBezTo>
                <a:cubicBezTo>
                  <a:pt x="5312665" y="249428"/>
                  <a:pt x="5305299" y="243204"/>
                  <a:pt x="5305299" y="231013"/>
                </a:cubicBezTo>
                <a:cubicBezTo>
                  <a:pt x="5305299" y="226822"/>
                  <a:pt x="5306441" y="223393"/>
                  <a:pt x="5308854" y="220725"/>
                </a:cubicBezTo>
                <a:cubicBezTo>
                  <a:pt x="5311267" y="218059"/>
                  <a:pt x="5314315" y="216788"/>
                  <a:pt x="5318126" y="216788"/>
                </a:cubicBezTo>
                <a:cubicBezTo>
                  <a:pt x="5322190" y="216788"/>
                  <a:pt x="5325873" y="218440"/>
                  <a:pt x="5329428" y="221869"/>
                </a:cubicBezTo>
                <a:cubicBezTo>
                  <a:pt x="5333874" y="226187"/>
                  <a:pt x="5337303" y="228345"/>
                  <a:pt x="5339589" y="228345"/>
                </a:cubicBezTo>
                <a:cubicBezTo>
                  <a:pt x="5344795" y="228345"/>
                  <a:pt x="5348605" y="224028"/>
                  <a:pt x="5351018" y="215265"/>
                </a:cubicBezTo>
                <a:cubicBezTo>
                  <a:pt x="5353304" y="206628"/>
                  <a:pt x="5354575" y="191262"/>
                  <a:pt x="5354575" y="169418"/>
                </a:cubicBezTo>
                <a:lnTo>
                  <a:pt x="5354575" y="134366"/>
                </a:lnTo>
                <a:cubicBezTo>
                  <a:pt x="5354575" y="116331"/>
                  <a:pt x="5353178" y="105410"/>
                  <a:pt x="5350638" y="101472"/>
                </a:cubicBezTo>
                <a:cubicBezTo>
                  <a:pt x="5347970" y="97535"/>
                  <a:pt x="5341366" y="95122"/>
                  <a:pt x="5330572" y="94360"/>
                </a:cubicBezTo>
                <a:close/>
                <a:moveTo>
                  <a:pt x="-901064" y="3066795"/>
                </a:moveTo>
                <a:moveTo>
                  <a:pt x="4991863" y="87756"/>
                </a:moveTo>
                <a:lnTo>
                  <a:pt x="5129150" y="87756"/>
                </a:lnTo>
                <a:lnTo>
                  <a:pt x="5136135" y="130810"/>
                </a:lnTo>
                <a:lnTo>
                  <a:pt x="5128261" y="130810"/>
                </a:lnTo>
                <a:cubicBezTo>
                  <a:pt x="5126864" y="122173"/>
                  <a:pt x="5124578" y="115443"/>
                  <a:pt x="5121403" y="110616"/>
                </a:cubicBezTo>
                <a:cubicBezTo>
                  <a:pt x="5118101" y="105918"/>
                  <a:pt x="5114417" y="102869"/>
                  <a:pt x="5110227" y="101345"/>
                </a:cubicBezTo>
                <a:cubicBezTo>
                  <a:pt x="5106036" y="99822"/>
                  <a:pt x="5099051" y="99060"/>
                  <a:pt x="5088890" y="99060"/>
                </a:cubicBezTo>
                <a:lnTo>
                  <a:pt x="5075048" y="99060"/>
                </a:lnTo>
                <a:lnTo>
                  <a:pt x="5075048" y="209295"/>
                </a:lnTo>
                <a:cubicBezTo>
                  <a:pt x="5075048" y="221106"/>
                  <a:pt x="5075810" y="228600"/>
                  <a:pt x="5077206" y="231775"/>
                </a:cubicBezTo>
                <a:cubicBezTo>
                  <a:pt x="5078730" y="234950"/>
                  <a:pt x="5081016" y="237109"/>
                  <a:pt x="5084191" y="238125"/>
                </a:cubicBezTo>
                <a:cubicBezTo>
                  <a:pt x="5087493" y="239141"/>
                  <a:pt x="5094860" y="239903"/>
                  <a:pt x="5106416" y="240156"/>
                </a:cubicBezTo>
                <a:lnTo>
                  <a:pt x="5106416" y="246634"/>
                </a:lnTo>
                <a:lnTo>
                  <a:pt x="5020056" y="246634"/>
                </a:lnTo>
                <a:lnTo>
                  <a:pt x="5020056" y="240156"/>
                </a:lnTo>
                <a:cubicBezTo>
                  <a:pt x="5031232" y="239903"/>
                  <a:pt x="5038344" y="238125"/>
                  <a:pt x="5041519" y="234822"/>
                </a:cubicBezTo>
                <a:cubicBezTo>
                  <a:pt x="5044694" y="231520"/>
                  <a:pt x="5046218" y="223012"/>
                  <a:pt x="5046218" y="209295"/>
                </a:cubicBezTo>
                <a:lnTo>
                  <a:pt x="5046218" y="99060"/>
                </a:lnTo>
                <a:lnTo>
                  <a:pt x="5032122" y="99060"/>
                </a:lnTo>
                <a:cubicBezTo>
                  <a:pt x="5022089" y="99060"/>
                  <a:pt x="5015357" y="99694"/>
                  <a:pt x="5011802" y="100838"/>
                </a:cubicBezTo>
                <a:cubicBezTo>
                  <a:pt x="5008245" y="102107"/>
                  <a:pt x="5004690" y="105028"/>
                  <a:pt x="5001515" y="109600"/>
                </a:cubicBezTo>
                <a:cubicBezTo>
                  <a:pt x="4998213" y="114045"/>
                  <a:pt x="4995418" y="121157"/>
                  <a:pt x="4993005" y="130810"/>
                </a:cubicBezTo>
                <a:lnTo>
                  <a:pt x="4985258" y="130810"/>
                </a:lnTo>
                <a:close/>
                <a:moveTo>
                  <a:pt x="-901064" y="3066795"/>
                </a:moveTo>
                <a:moveTo>
                  <a:pt x="4800601" y="87756"/>
                </a:moveTo>
                <a:lnTo>
                  <a:pt x="4877436" y="87756"/>
                </a:lnTo>
                <a:lnTo>
                  <a:pt x="4877436" y="94360"/>
                </a:lnTo>
                <a:cubicBezTo>
                  <a:pt x="4869689" y="94360"/>
                  <a:pt x="4864481" y="95122"/>
                  <a:pt x="4861815" y="96773"/>
                </a:cubicBezTo>
                <a:cubicBezTo>
                  <a:pt x="4859148" y="98297"/>
                  <a:pt x="4857115" y="100203"/>
                  <a:pt x="4855591" y="102488"/>
                </a:cubicBezTo>
                <a:cubicBezTo>
                  <a:pt x="4854067" y="104775"/>
                  <a:pt x="4853305" y="112394"/>
                  <a:pt x="4853305" y="125094"/>
                </a:cubicBezTo>
                <a:lnTo>
                  <a:pt x="4853305" y="197738"/>
                </a:lnTo>
                <a:lnTo>
                  <a:pt x="4922013" y="118237"/>
                </a:lnTo>
                <a:cubicBezTo>
                  <a:pt x="4921758" y="109347"/>
                  <a:pt x="4920107" y="103250"/>
                  <a:pt x="4916932" y="99694"/>
                </a:cubicBezTo>
                <a:cubicBezTo>
                  <a:pt x="4913885" y="96266"/>
                  <a:pt x="4908551" y="94488"/>
                  <a:pt x="4900803" y="94360"/>
                </a:cubicBezTo>
                <a:lnTo>
                  <a:pt x="4900803" y="87756"/>
                </a:lnTo>
                <a:lnTo>
                  <a:pt x="4974717" y="87756"/>
                </a:lnTo>
                <a:lnTo>
                  <a:pt x="4974717" y="94360"/>
                </a:lnTo>
                <a:cubicBezTo>
                  <a:pt x="4966970" y="94360"/>
                  <a:pt x="4961764" y="95122"/>
                  <a:pt x="4959097" y="96773"/>
                </a:cubicBezTo>
                <a:cubicBezTo>
                  <a:pt x="4956429" y="98297"/>
                  <a:pt x="4954398" y="100203"/>
                  <a:pt x="4952874" y="102488"/>
                </a:cubicBezTo>
                <a:cubicBezTo>
                  <a:pt x="4951350" y="104775"/>
                  <a:pt x="4950588" y="112394"/>
                  <a:pt x="4950588" y="125094"/>
                </a:cubicBezTo>
                <a:lnTo>
                  <a:pt x="4950588" y="209295"/>
                </a:lnTo>
                <a:cubicBezTo>
                  <a:pt x="4950588" y="221615"/>
                  <a:pt x="4951223" y="228853"/>
                  <a:pt x="4952492" y="231266"/>
                </a:cubicBezTo>
                <a:cubicBezTo>
                  <a:pt x="4953763" y="233679"/>
                  <a:pt x="4955794" y="235712"/>
                  <a:pt x="4958462" y="237490"/>
                </a:cubicBezTo>
                <a:cubicBezTo>
                  <a:pt x="4961255" y="239268"/>
                  <a:pt x="4966590" y="240156"/>
                  <a:pt x="4974717" y="240156"/>
                </a:cubicBezTo>
                <a:lnTo>
                  <a:pt x="4974717" y="246634"/>
                </a:lnTo>
                <a:lnTo>
                  <a:pt x="4897882" y="246634"/>
                </a:lnTo>
                <a:lnTo>
                  <a:pt x="4897882" y="240156"/>
                </a:lnTo>
                <a:cubicBezTo>
                  <a:pt x="4907535" y="240156"/>
                  <a:pt x="4913885" y="238378"/>
                  <a:pt x="4917187" y="234950"/>
                </a:cubicBezTo>
                <a:cubicBezTo>
                  <a:pt x="4920362" y="231394"/>
                  <a:pt x="4922013" y="222885"/>
                  <a:pt x="4922013" y="209295"/>
                </a:cubicBezTo>
                <a:lnTo>
                  <a:pt x="4922013" y="134619"/>
                </a:lnTo>
                <a:lnTo>
                  <a:pt x="4853305" y="214122"/>
                </a:lnTo>
                <a:cubicBezTo>
                  <a:pt x="4853560" y="224028"/>
                  <a:pt x="4854956" y="230759"/>
                  <a:pt x="4857497" y="234441"/>
                </a:cubicBezTo>
                <a:cubicBezTo>
                  <a:pt x="4860037" y="238125"/>
                  <a:pt x="4865498" y="240029"/>
                  <a:pt x="4874006" y="240156"/>
                </a:cubicBezTo>
                <a:lnTo>
                  <a:pt x="4874006" y="246634"/>
                </a:lnTo>
                <a:lnTo>
                  <a:pt x="4800601" y="246634"/>
                </a:lnTo>
                <a:lnTo>
                  <a:pt x="4800601" y="240156"/>
                </a:lnTo>
                <a:cubicBezTo>
                  <a:pt x="4810888" y="240156"/>
                  <a:pt x="4817491" y="238251"/>
                  <a:pt x="4820413" y="234569"/>
                </a:cubicBezTo>
                <a:cubicBezTo>
                  <a:pt x="4823333" y="230759"/>
                  <a:pt x="4824730" y="222376"/>
                  <a:pt x="4824730" y="209295"/>
                </a:cubicBezTo>
                <a:lnTo>
                  <a:pt x="4824730" y="125094"/>
                </a:lnTo>
                <a:cubicBezTo>
                  <a:pt x="4824730" y="112648"/>
                  <a:pt x="4824095" y="105410"/>
                  <a:pt x="4822826" y="103123"/>
                </a:cubicBezTo>
                <a:cubicBezTo>
                  <a:pt x="4821555" y="100838"/>
                  <a:pt x="4819651" y="98806"/>
                  <a:pt x="4816983" y="97028"/>
                </a:cubicBezTo>
                <a:cubicBezTo>
                  <a:pt x="4814316" y="95250"/>
                  <a:pt x="4808855" y="94360"/>
                  <a:pt x="4800601" y="94360"/>
                </a:cubicBezTo>
                <a:close/>
                <a:moveTo>
                  <a:pt x="-901064" y="3066795"/>
                </a:moveTo>
                <a:moveTo>
                  <a:pt x="4610101" y="87756"/>
                </a:moveTo>
                <a:lnTo>
                  <a:pt x="4784217" y="87756"/>
                </a:lnTo>
                <a:lnTo>
                  <a:pt x="4784217" y="94360"/>
                </a:lnTo>
                <a:cubicBezTo>
                  <a:pt x="4776470" y="94360"/>
                  <a:pt x="4771264" y="95122"/>
                  <a:pt x="4768597" y="96773"/>
                </a:cubicBezTo>
                <a:cubicBezTo>
                  <a:pt x="4765929" y="98297"/>
                  <a:pt x="4763898" y="100203"/>
                  <a:pt x="4762374" y="102488"/>
                </a:cubicBezTo>
                <a:cubicBezTo>
                  <a:pt x="4760850" y="104775"/>
                  <a:pt x="4760088" y="112394"/>
                  <a:pt x="4760088" y="125094"/>
                </a:cubicBezTo>
                <a:lnTo>
                  <a:pt x="4760088" y="209295"/>
                </a:lnTo>
                <a:cubicBezTo>
                  <a:pt x="4760088" y="221615"/>
                  <a:pt x="4760723" y="228853"/>
                  <a:pt x="4761992" y="231266"/>
                </a:cubicBezTo>
                <a:cubicBezTo>
                  <a:pt x="4763263" y="233679"/>
                  <a:pt x="4765294" y="235712"/>
                  <a:pt x="4767962" y="237490"/>
                </a:cubicBezTo>
                <a:cubicBezTo>
                  <a:pt x="4770755" y="239268"/>
                  <a:pt x="4776090" y="240156"/>
                  <a:pt x="4784217" y="240156"/>
                </a:cubicBezTo>
                <a:lnTo>
                  <a:pt x="4784217" y="246634"/>
                </a:lnTo>
                <a:lnTo>
                  <a:pt x="4707382" y="246634"/>
                </a:lnTo>
                <a:lnTo>
                  <a:pt x="4707382" y="240156"/>
                </a:lnTo>
                <a:cubicBezTo>
                  <a:pt x="4717035" y="240156"/>
                  <a:pt x="4723385" y="238378"/>
                  <a:pt x="4726687" y="234950"/>
                </a:cubicBezTo>
                <a:cubicBezTo>
                  <a:pt x="4729862" y="231394"/>
                  <a:pt x="4731513" y="222885"/>
                  <a:pt x="4731513" y="209295"/>
                </a:cubicBezTo>
                <a:lnTo>
                  <a:pt x="4731513" y="99060"/>
                </a:lnTo>
                <a:lnTo>
                  <a:pt x="4662805" y="99060"/>
                </a:lnTo>
                <a:lnTo>
                  <a:pt x="4662805" y="209295"/>
                </a:lnTo>
                <a:cubicBezTo>
                  <a:pt x="4662805" y="221615"/>
                  <a:pt x="4663440" y="228853"/>
                  <a:pt x="4664711" y="231266"/>
                </a:cubicBezTo>
                <a:cubicBezTo>
                  <a:pt x="4665980" y="233679"/>
                  <a:pt x="4668013" y="235712"/>
                  <a:pt x="4670679" y="237490"/>
                </a:cubicBezTo>
                <a:cubicBezTo>
                  <a:pt x="4673474" y="239268"/>
                  <a:pt x="4678807" y="240156"/>
                  <a:pt x="4686936" y="240156"/>
                </a:cubicBezTo>
                <a:lnTo>
                  <a:pt x="4686936" y="246634"/>
                </a:lnTo>
                <a:lnTo>
                  <a:pt x="4610101" y="246634"/>
                </a:lnTo>
                <a:lnTo>
                  <a:pt x="4610101" y="240156"/>
                </a:lnTo>
                <a:cubicBezTo>
                  <a:pt x="4620388" y="240156"/>
                  <a:pt x="4626991" y="238251"/>
                  <a:pt x="4629913" y="234569"/>
                </a:cubicBezTo>
                <a:cubicBezTo>
                  <a:pt x="4632833" y="230759"/>
                  <a:pt x="4634230" y="222376"/>
                  <a:pt x="4634230" y="209295"/>
                </a:cubicBezTo>
                <a:lnTo>
                  <a:pt x="4634230" y="125094"/>
                </a:lnTo>
                <a:cubicBezTo>
                  <a:pt x="4634230" y="112648"/>
                  <a:pt x="4633595" y="105410"/>
                  <a:pt x="4632326" y="103123"/>
                </a:cubicBezTo>
                <a:cubicBezTo>
                  <a:pt x="4631055" y="100838"/>
                  <a:pt x="4629151" y="98806"/>
                  <a:pt x="4626483" y="97028"/>
                </a:cubicBezTo>
                <a:cubicBezTo>
                  <a:pt x="4623816" y="95250"/>
                  <a:pt x="4618355" y="94360"/>
                  <a:pt x="4610101" y="94360"/>
                </a:cubicBezTo>
                <a:close/>
                <a:moveTo>
                  <a:pt x="-901064" y="3066795"/>
                </a:moveTo>
                <a:moveTo>
                  <a:pt x="4125977" y="87756"/>
                </a:moveTo>
                <a:lnTo>
                  <a:pt x="4257549" y="87756"/>
                </a:lnTo>
                <a:lnTo>
                  <a:pt x="4264026" y="131063"/>
                </a:lnTo>
                <a:lnTo>
                  <a:pt x="4256405" y="131063"/>
                </a:lnTo>
                <a:cubicBezTo>
                  <a:pt x="4251961" y="116840"/>
                  <a:pt x="4247515" y="107822"/>
                  <a:pt x="4243070" y="104394"/>
                </a:cubicBezTo>
                <a:cubicBezTo>
                  <a:pt x="4238626" y="100838"/>
                  <a:pt x="4229228" y="99060"/>
                  <a:pt x="4214877" y="99060"/>
                </a:cubicBezTo>
                <a:lnTo>
                  <a:pt x="4181222" y="99060"/>
                </a:lnTo>
                <a:lnTo>
                  <a:pt x="4181222" y="209295"/>
                </a:lnTo>
                <a:cubicBezTo>
                  <a:pt x="4181222" y="221615"/>
                  <a:pt x="4181856" y="228853"/>
                  <a:pt x="4183127" y="231266"/>
                </a:cubicBezTo>
                <a:cubicBezTo>
                  <a:pt x="4184397" y="233679"/>
                  <a:pt x="4186428" y="235712"/>
                  <a:pt x="4189095" y="237490"/>
                </a:cubicBezTo>
                <a:cubicBezTo>
                  <a:pt x="4191890" y="239268"/>
                  <a:pt x="4197224" y="240156"/>
                  <a:pt x="4205352" y="240156"/>
                </a:cubicBezTo>
                <a:lnTo>
                  <a:pt x="4205352" y="246634"/>
                </a:lnTo>
                <a:lnTo>
                  <a:pt x="4125977" y="246634"/>
                </a:lnTo>
                <a:lnTo>
                  <a:pt x="4125977" y="240156"/>
                </a:lnTo>
                <a:cubicBezTo>
                  <a:pt x="4137279" y="239903"/>
                  <a:pt x="4144518" y="238251"/>
                  <a:pt x="4147820" y="234950"/>
                </a:cubicBezTo>
                <a:cubicBezTo>
                  <a:pt x="4150995" y="231647"/>
                  <a:pt x="4152647" y="223138"/>
                  <a:pt x="4152647" y="209295"/>
                </a:cubicBezTo>
                <a:lnTo>
                  <a:pt x="4152647" y="125094"/>
                </a:lnTo>
                <a:cubicBezTo>
                  <a:pt x="4152647" y="113791"/>
                  <a:pt x="4152012" y="106679"/>
                  <a:pt x="4150741" y="103504"/>
                </a:cubicBezTo>
                <a:cubicBezTo>
                  <a:pt x="4149472" y="100329"/>
                  <a:pt x="4147313" y="98044"/>
                  <a:pt x="4144138" y="96647"/>
                </a:cubicBezTo>
                <a:cubicBezTo>
                  <a:pt x="4140836" y="95250"/>
                  <a:pt x="4134866" y="94488"/>
                  <a:pt x="4125977" y="94360"/>
                </a:cubicBezTo>
                <a:close/>
                <a:moveTo>
                  <a:pt x="-901064" y="3066795"/>
                </a:moveTo>
                <a:moveTo>
                  <a:pt x="3860039" y="87756"/>
                </a:moveTo>
                <a:lnTo>
                  <a:pt x="3934841" y="87756"/>
                </a:lnTo>
                <a:lnTo>
                  <a:pt x="3934841" y="94234"/>
                </a:lnTo>
                <a:cubicBezTo>
                  <a:pt x="3930015" y="94234"/>
                  <a:pt x="3926714" y="94995"/>
                  <a:pt x="3924808" y="96647"/>
                </a:cubicBezTo>
                <a:cubicBezTo>
                  <a:pt x="3922903" y="98297"/>
                  <a:pt x="3922015" y="100329"/>
                  <a:pt x="3922015" y="102997"/>
                </a:cubicBezTo>
                <a:cubicBezTo>
                  <a:pt x="3922015" y="105791"/>
                  <a:pt x="3924047" y="110109"/>
                  <a:pt x="3928111" y="115823"/>
                </a:cubicBezTo>
                <a:cubicBezTo>
                  <a:pt x="3929380" y="117728"/>
                  <a:pt x="3931286" y="120650"/>
                  <a:pt x="3933826" y="124587"/>
                </a:cubicBezTo>
                <a:lnTo>
                  <a:pt x="3945002" y="142620"/>
                </a:lnTo>
                <a:lnTo>
                  <a:pt x="3958082" y="124587"/>
                </a:lnTo>
                <a:cubicBezTo>
                  <a:pt x="3966338" y="113156"/>
                  <a:pt x="3970528" y="105918"/>
                  <a:pt x="3970528" y="102869"/>
                </a:cubicBezTo>
                <a:cubicBezTo>
                  <a:pt x="3970528" y="100456"/>
                  <a:pt x="3969513" y="98425"/>
                  <a:pt x="3967607" y="96773"/>
                </a:cubicBezTo>
                <a:cubicBezTo>
                  <a:pt x="3965576" y="94995"/>
                  <a:pt x="3962401" y="94234"/>
                  <a:pt x="3958082" y="94234"/>
                </a:cubicBezTo>
                <a:lnTo>
                  <a:pt x="3958082" y="87756"/>
                </a:lnTo>
                <a:lnTo>
                  <a:pt x="4011803" y="87756"/>
                </a:lnTo>
                <a:lnTo>
                  <a:pt x="4011803" y="94234"/>
                </a:lnTo>
                <a:cubicBezTo>
                  <a:pt x="4006089" y="94488"/>
                  <a:pt x="4001263" y="96138"/>
                  <a:pt x="3997072" y="98932"/>
                </a:cubicBezTo>
                <a:cubicBezTo>
                  <a:pt x="3991356" y="102869"/>
                  <a:pt x="3983610" y="111378"/>
                  <a:pt x="3973830" y="124587"/>
                </a:cubicBezTo>
                <a:lnTo>
                  <a:pt x="3952114" y="153543"/>
                </a:lnTo>
                <a:lnTo>
                  <a:pt x="3991738" y="210312"/>
                </a:lnTo>
                <a:cubicBezTo>
                  <a:pt x="4001390" y="224409"/>
                  <a:pt x="4008375" y="232791"/>
                  <a:pt x="4012439" y="235585"/>
                </a:cubicBezTo>
                <a:cubicBezTo>
                  <a:pt x="4016629" y="238378"/>
                  <a:pt x="4022090" y="240029"/>
                  <a:pt x="4028567" y="240410"/>
                </a:cubicBezTo>
                <a:lnTo>
                  <a:pt x="4028567" y="246634"/>
                </a:lnTo>
                <a:lnTo>
                  <a:pt x="3953765" y="246634"/>
                </a:lnTo>
                <a:lnTo>
                  <a:pt x="3953765" y="240410"/>
                </a:lnTo>
                <a:cubicBezTo>
                  <a:pt x="3958972" y="240410"/>
                  <a:pt x="3962908" y="239141"/>
                  <a:pt x="3965829" y="236854"/>
                </a:cubicBezTo>
                <a:cubicBezTo>
                  <a:pt x="3967989" y="235331"/>
                  <a:pt x="3969131" y="233172"/>
                  <a:pt x="3969131" y="230504"/>
                </a:cubicBezTo>
                <a:cubicBezTo>
                  <a:pt x="3969131" y="227838"/>
                  <a:pt x="3965449" y="221106"/>
                  <a:pt x="3958082" y="210312"/>
                </a:cubicBezTo>
                <a:lnTo>
                  <a:pt x="3934841" y="176403"/>
                </a:lnTo>
                <a:lnTo>
                  <a:pt x="3909315" y="210312"/>
                </a:lnTo>
                <a:cubicBezTo>
                  <a:pt x="3901440" y="220853"/>
                  <a:pt x="3897503" y="227075"/>
                  <a:pt x="3897503" y="229107"/>
                </a:cubicBezTo>
                <a:cubicBezTo>
                  <a:pt x="3897503" y="231901"/>
                  <a:pt x="3898901" y="234315"/>
                  <a:pt x="3901440" y="236600"/>
                </a:cubicBezTo>
                <a:cubicBezTo>
                  <a:pt x="3903980" y="238887"/>
                  <a:pt x="3907917" y="240156"/>
                  <a:pt x="3913125" y="240410"/>
                </a:cubicBezTo>
                <a:lnTo>
                  <a:pt x="3913125" y="246634"/>
                </a:lnTo>
                <a:lnTo>
                  <a:pt x="3861308" y="246634"/>
                </a:lnTo>
                <a:lnTo>
                  <a:pt x="3861308" y="240410"/>
                </a:lnTo>
                <a:cubicBezTo>
                  <a:pt x="3865500" y="239775"/>
                  <a:pt x="3869055" y="238378"/>
                  <a:pt x="3872230" y="235966"/>
                </a:cubicBezTo>
                <a:cubicBezTo>
                  <a:pt x="3876676" y="232663"/>
                  <a:pt x="3884041" y="224154"/>
                  <a:pt x="3894455" y="210312"/>
                </a:cubicBezTo>
                <a:lnTo>
                  <a:pt x="3927729" y="166116"/>
                </a:lnTo>
                <a:lnTo>
                  <a:pt x="3897503" y="122428"/>
                </a:lnTo>
                <a:cubicBezTo>
                  <a:pt x="3888994" y="109981"/>
                  <a:pt x="3882390" y="102107"/>
                  <a:pt x="3877691" y="98932"/>
                </a:cubicBezTo>
                <a:cubicBezTo>
                  <a:pt x="3872992" y="95757"/>
                  <a:pt x="3867151" y="94234"/>
                  <a:pt x="3860039" y="94234"/>
                </a:cubicBezTo>
                <a:close/>
                <a:moveTo>
                  <a:pt x="-901064" y="3066795"/>
                </a:moveTo>
                <a:moveTo>
                  <a:pt x="3672840" y="87756"/>
                </a:moveTo>
                <a:lnTo>
                  <a:pt x="3749676" y="87756"/>
                </a:lnTo>
                <a:lnTo>
                  <a:pt x="3749676" y="94360"/>
                </a:lnTo>
                <a:cubicBezTo>
                  <a:pt x="3741928" y="94360"/>
                  <a:pt x="3736722" y="95122"/>
                  <a:pt x="3734054" y="96773"/>
                </a:cubicBezTo>
                <a:cubicBezTo>
                  <a:pt x="3731388" y="98297"/>
                  <a:pt x="3729355" y="100203"/>
                  <a:pt x="3727831" y="102488"/>
                </a:cubicBezTo>
                <a:cubicBezTo>
                  <a:pt x="3726307" y="104775"/>
                  <a:pt x="3725545" y="112394"/>
                  <a:pt x="3725545" y="125094"/>
                </a:cubicBezTo>
                <a:lnTo>
                  <a:pt x="3725545" y="197738"/>
                </a:lnTo>
                <a:lnTo>
                  <a:pt x="3794253" y="118237"/>
                </a:lnTo>
                <a:cubicBezTo>
                  <a:pt x="3793999" y="109347"/>
                  <a:pt x="3792348" y="103250"/>
                  <a:pt x="3789173" y="99694"/>
                </a:cubicBezTo>
                <a:cubicBezTo>
                  <a:pt x="3786125" y="96266"/>
                  <a:pt x="3780790" y="94488"/>
                  <a:pt x="3773043" y="94360"/>
                </a:cubicBezTo>
                <a:lnTo>
                  <a:pt x="3773043" y="87756"/>
                </a:lnTo>
                <a:lnTo>
                  <a:pt x="3846957" y="87756"/>
                </a:lnTo>
                <a:lnTo>
                  <a:pt x="3846957" y="94360"/>
                </a:lnTo>
                <a:cubicBezTo>
                  <a:pt x="3839211" y="94360"/>
                  <a:pt x="3834003" y="95122"/>
                  <a:pt x="3831337" y="96773"/>
                </a:cubicBezTo>
                <a:cubicBezTo>
                  <a:pt x="3828669" y="98297"/>
                  <a:pt x="3826638" y="100203"/>
                  <a:pt x="3825114" y="102488"/>
                </a:cubicBezTo>
                <a:cubicBezTo>
                  <a:pt x="3823590" y="104775"/>
                  <a:pt x="3822828" y="112394"/>
                  <a:pt x="3822828" y="125094"/>
                </a:cubicBezTo>
                <a:lnTo>
                  <a:pt x="3822828" y="209295"/>
                </a:lnTo>
                <a:cubicBezTo>
                  <a:pt x="3822828" y="221615"/>
                  <a:pt x="3823463" y="228853"/>
                  <a:pt x="3824732" y="231266"/>
                </a:cubicBezTo>
                <a:cubicBezTo>
                  <a:pt x="3826003" y="233679"/>
                  <a:pt x="3828035" y="235712"/>
                  <a:pt x="3830702" y="237490"/>
                </a:cubicBezTo>
                <a:cubicBezTo>
                  <a:pt x="3833495" y="239268"/>
                  <a:pt x="3838829" y="240156"/>
                  <a:pt x="3846957" y="240156"/>
                </a:cubicBezTo>
                <a:lnTo>
                  <a:pt x="3846957" y="246634"/>
                </a:lnTo>
                <a:lnTo>
                  <a:pt x="3770123" y="246634"/>
                </a:lnTo>
                <a:lnTo>
                  <a:pt x="3770123" y="240156"/>
                </a:lnTo>
                <a:cubicBezTo>
                  <a:pt x="3779775" y="240156"/>
                  <a:pt x="3786125" y="238378"/>
                  <a:pt x="3789427" y="234950"/>
                </a:cubicBezTo>
                <a:cubicBezTo>
                  <a:pt x="3792602" y="231394"/>
                  <a:pt x="3794253" y="222885"/>
                  <a:pt x="3794253" y="209295"/>
                </a:cubicBezTo>
                <a:lnTo>
                  <a:pt x="3794253" y="134619"/>
                </a:lnTo>
                <a:lnTo>
                  <a:pt x="3725545" y="214122"/>
                </a:lnTo>
                <a:cubicBezTo>
                  <a:pt x="3725800" y="224028"/>
                  <a:pt x="3727197" y="230759"/>
                  <a:pt x="3729737" y="234441"/>
                </a:cubicBezTo>
                <a:cubicBezTo>
                  <a:pt x="3732277" y="238125"/>
                  <a:pt x="3737738" y="240029"/>
                  <a:pt x="3746247" y="240156"/>
                </a:cubicBezTo>
                <a:lnTo>
                  <a:pt x="3746247" y="246634"/>
                </a:lnTo>
                <a:lnTo>
                  <a:pt x="3672840" y="246634"/>
                </a:lnTo>
                <a:lnTo>
                  <a:pt x="3672840" y="240156"/>
                </a:lnTo>
                <a:cubicBezTo>
                  <a:pt x="3683128" y="240156"/>
                  <a:pt x="3689731" y="238251"/>
                  <a:pt x="3692653" y="234569"/>
                </a:cubicBezTo>
                <a:cubicBezTo>
                  <a:pt x="3695574" y="230759"/>
                  <a:pt x="3696970" y="222376"/>
                  <a:pt x="3696970" y="209295"/>
                </a:cubicBezTo>
                <a:lnTo>
                  <a:pt x="3696970" y="125094"/>
                </a:lnTo>
                <a:cubicBezTo>
                  <a:pt x="3696970" y="112648"/>
                  <a:pt x="3696336" y="105410"/>
                  <a:pt x="3695065" y="103123"/>
                </a:cubicBezTo>
                <a:cubicBezTo>
                  <a:pt x="3693795" y="100838"/>
                  <a:pt x="3691890" y="98806"/>
                  <a:pt x="3689224" y="97028"/>
                </a:cubicBezTo>
                <a:cubicBezTo>
                  <a:pt x="3686556" y="95250"/>
                  <a:pt x="3681095" y="94360"/>
                  <a:pt x="3672840" y="94360"/>
                </a:cubicBezTo>
                <a:close/>
                <a:moveTo>
                  <a:pt x="-901064" y="3066795"/>
                </a:moveTo>
                <a:moveTo>
                  <a:pt x="3523997" y="87756"/>
                </a:moveTo>
                <a:lnTo>
                  <a:pt x="3655568" y="87756"/>
                </a:lnTo>
                <a:lnTo>
                  <a:pt x="3662045" y="131063"/>
                </a:lnTo>
                <a:lnTo>
                  <a:pt x="3654426" y="131063"/>
                </a:lnTo>
                <a:cubicBezTo>
                  <a:pt x="3649980" y="116840"/>
                  <a:pt x="3645536" y="107822"/>
                  <a:pt x="3641090" y="104394"/>
                </a:cubicBezTo>
                <a:cubicBezTo>
                  <a:pt x="3636645" y="100838"/>
                  <a:pt x="3627248" y="99060"/>
                  <a:pt x="3612897" y="99060"/>
                </a:cubicBezTo>
                <a:lnTo>
                  <a:pt x="3579241" y="99060"/>
                </a:lnTo>
                <a:lnTo>
                  <a:pt x="3579241" y="209295"/>
                </a:lnTo>
                <a:cubicBezTo>
                  <a:pt x="3579241" y="221615"/>
                  <a:pt x="3579877" y="228853"/>
                  <a:pt x="3581147" y="231266"/>
                </a:cubicBezTo>
                <a:cubicBezTo>
                  <a:pt x="3582416" y="233679"/>
                  <a:pt x="3584449" y="235712"/>
                  <a:pt x="3587115" y="237490"/>
                </a:cubicBezTo>
                <a:cubicBezTo>
                  <a:pt x="3589910" y="239268"/>
                  <a:pt x="3595243" y="240156"/>
                  <a:pt x="3603372" y="240156"/>
                </a:cubicBezTo>
                <a:lnTo>
                  <a:pt x="3603372" y="246634"/>
                </a:lnTo>
                <a:lnTo>
                  <a:pt x="3523997" y="246634"/>
                </a:lnTo>
                <a:lnTo>
                  <a:pt x="3523997" y="240156"/>
                </a:lnTo>
                <a:cubicBezTo>
                  <a:pt x="3535300" y="239903"/>
                  <a:pt x="3542539" y="238251"/>
                  <a:pt x="3545840" y="234950"/>
                </a:cubicBezTo>
                <a:cubicBezTo>
                  <a:pt x="3549015" y="231647"/>
                  <a:pt x="3550666" y="223138"/>
                  <a:pt x="3550666" y="209295"/>
                </a:cubicBezTo>
                <a:lnTo>
                  <a:pt x="3550666" y="125094"/>
                </a:lnTo>
                <a:cubicBezTo>
                  <a:pt x="3550666" y="113791"/>
                  <a:pt x="3550031" y="106679"/>
                  <a:pt x="3548762" y="103504"/>
                </a:cubicBezTo>
                <a:cubicBezTo>
                  <a:pt x="3547491" y="100329"/>
                  <a:pt x="3545332" y="98044"/>
                  <a:pt x="3542157" y="96647"/>
                </a:cubicBezTo>
                <a:cubicBezTo>
                  <a:pt x="3538855" y="95250"/>
                  <a:pt x="3532887" y="94488"/>
                  <a:pt x="3523997" y="94360"/>
                </a:cubicBezTo>
                <a:close/>
                <a:moveTo>
                  <a:pt x="-901064" y="3066795"/>
                </a:moveTo>
                <a:moveTo>
                  <a:pt x="3342387" y="87756"/>
                </a:moveTo>
                <a:lnTo>
                  <a:pt x="3416428" y="87756"/>
                </a:lnTo>
                <a:lnTo>
                  <a:pt x="3416428" y="94234"/>
                </a:lnTo>
                <a:lnTo>
                  <a:pt x="3412744" y="94234"/>
                </a:lnTo>
                <a:cubicBezTo>
                  <a:pt x="3407538" y="94234"/>
                  <a:pt x="3403728" y="95376"/>
                  <a:pt x="3401061" y="97535"/>
                </a:cubicBezTo>
                <a:cubicBezTo>
                  <a:pt x="3398520" y="99822"/>
                  <a:pt x="3397124" y="102616"/>
                  <a:pt x="3397124" y="106044"/>
                </a:cubicBezTo>
                <a:cubicBezTo>
                  <a:pt x="3397124" y="110490"/>
                  <a:pt x="3399028" y="116713"/>
                  <a:pt x="3402839" y="124713"/>
                </a:cubicBezTo>
                <a:lnTo>
                  <a:pt x="3441574" y="204850"/>
                </a:lnTo>
                <a:lnTo>
                  <a:pt x="3477133" y="117094"/>
                </a:lnTo>
                <a:cubicBezTo>
                  <a:pt x="3479039" y="112394"/>
                  <a:pt x="3480054" y="107695"/>
                  <a:pt x="3480054" y="102997"/>
                </a:cubicBezTo>
                <a:cubicBezTo>
                  <a:pt x="3480054" y="100965"/>
                  <a:pt x="3479674" y="99441"/>
                  <a:pt x="3478785" y="98297"/>
                </a:cubicBezTo>
                <a:cubicBezTo>
                  <a:pt x="3477895" y="97028"/>
                  <a:pt x="3476499" y="96012"/>
                  <a:pt x="3474466" y="95376"/>
                </a:cubicBezTo>
                <a:cubicBezTo>
                  <a:pt x="3472562" y="94615"/>
                  <a:pt x="3469005" y="94234"/>
                  <a:pt x="3464053" y="94234"/>
                </a:cubicBezTo>
                <a:lnTo>
                  <a:pt x="3464053" y="87756"/>
                </a:lnTo>
                <a:lnTo>
                  <a:pt x="3515741" y="87756"/>
                </a:lnTo>
                <a:lnTo>
                  <a:pt x="3515741" y="94234"/>
                </a:lnTo>
                <a:cubicBezTo>
                  <a:pt x="3511424" y="94615"/>
                  <a:pt x="3508249" y="95631"/>
                  <a:pt x="3505836" y="97028"/>
                </a:cubicBezTo>
                <a:cubicBezTo>
                  <a:pt x="3503550" y="98297"/>
                  <a:pt x="3501010" y="100965"/>
                  <a:pt x="3498215" y="104775"/>
                </a:cubicBezTo>
                <a:cubicBezTo>
                  <a:pt x="3497200" y="106425"/>
                  <a:pt x="3495294" y="110870"/>
                  <a:pt x="3492374" y="118110"/>
                </a:cubicBezTo>
                <a:lnTo>
                  <a:pt x="3427730" y="276606"/>
                </a:lnTo>
                <a:cubicBezTo>
                  <a:pt x="3421380" y="291972"/>
                  <a:pt x="3413253" y="303529"/>
                  <a:pt x="3403092" y="311403"/>
                </a:cubicBezTo>
                <a:cubicBezTo>
                  <a:pt x="3393060" y="319278"/>
                  <a:pt x="3383280" y="323215"/>
                  <a:pt x="3373882" y="323215"/>
                </a:cubicBezTo>
                <a:cubicBezTo>
                  <a:pt x="3367152" y="323215"/>
                  <a:pt x="3361564" y="321310"/>
                  <a:pt x="3357118" y="317372"/>
                </a:cubicBezTo>
                <a:cubicBezTo>
                  <a:pt x="3352674" y="313435"/>
                  <a:pt x="3350515" y="308863"/>
                  <a:pt x="3350515" y="303784"/>
                </a:cubicBezTo>
                <a:cubicBezTo>
                  <a:pt x="3350515" y="298957"/>
                  <a:pt x="3352165" y="295020"/>
                  <a:pt x="3355340" y="292100"/>
                </a:cubicBezTo>
                <a:cubicBezTo>
                  <a:pt x="3358515" y="289178"/>
                  <a:pt x="3362833" y="287654"/>
                  <a:pt x="3368422" y="287654"/>
                </a:cubicBezTo>
                <a:cubicBezTo>
                  <a:pt x="3372231" y="287654"/>
                  <a:pt x="3377439" y="288925"/>
                  <a:pt x="3384042" y="291465"/>
                </a:cubicBezTo>
                <a:cubicBezTo>
                  <a:pt x="3388615" y="293243"/>
                  <a:pt x="3391536" y="294131"/>
                  <a:pt x="3392678" y="294131"/>
                </a:cubicBezTo>
                <a:cubicBezTo>
                  <a:pt x="3396107" y="294131"/>
                  <a:pt x="3399917" y="292353"/>
                  <a:pt x="3403981" y="288670"/>
                </a:cubicBezTo>
                <a:cubicBezTo>
                  <a:pt x="3408173" y="285115"/>
                  <a:pt x="3412237" y="278256"/>
                  <a:pt x="3416428" y="267969"/>
                </a:cubicBezTo>
                <a:lnTo>
                  <a:pt x="3427730" y="240410"/>
                </a:lnTo>
                <a:lnTo>
                  <a:pt x="3370580" y="120522"/>
                </a:lnTo>
                <a:cubicBezTo>
                  <a:pt x="3368929" y="116966"/>
                  <a:pt x="3366136" y="112522"/>
                  <a:pt x="3362326" y="107188"/>
                </a:cubicBezTo>
                <a:cubicBezTo>
                  <a:pt x="3359404" y="103123"/>
                  <a:pt x="3356991" y="100456"/>
                  <a:pt x="3355214" y="99060"/>
                </a:cubicBezTo>
                <a:cubicBezTo>
                  <a:pt x="3352547" y="97154"/>
                  <a:pt x="3348228" y="95631"/>
                  <a:pt x="3342387" y="94234"/>
                </a:cubicBezTo>
                <a:close/>
                <a:moveTo>
                  <a:pt x="-901064" y="3066795"/>
                </a:moveTo>
                <a:moveTo>
                  <a:pt x="3018028" y="87756"/>
                </a:moveTo>
                <a:lnTo>
                  <a:pt x="3158110" y="87756"/>
                </a:lnTo>
                <a:lnTo>
                  <a:pt x="3158110" y="94360"/>
                </a:lnTo>
                <a:cubicBezTo>
                  <a:pt x="3150236" y="94360"/>
                  <a:pt x="3145028" y="95122"/>
                  <a:pt x="3142362" y="96773"/>
                </a:cubicBezTo>
                <a:cubicBezTo>
                  <a:pt x="3139822" y="98297"/>
                  <a:pt x="3137663" y="100203"/>
                  <a:pt x="3136265" y="102488"/>
                </a:cubicBezTo>
                <a:cubicBezTo>
                  <a:pt x="3134741" y="104775"/>
                  <a:pt x="3133979" y="112394"/>
                  <a:pt x="3133979" y="125094"/>
                </a:cubicBezTo>
                <a:lnTo>
                  <a:pt x="3133979" y="203581"/>
                </a:lnTo>
                <a:cubicBezTo>
                  <a:pt x="3133979" y="220091"/>
                  <a:pt x="3135377" y="230250"/>
                  <a:pt x="3138170" y="234060"/>
                </a:cubicBezTo>
                <a:cubicBezTo>
                  <a:pt x="3141091" y="237744"/>
                  <a:pt x="3147695" y="239903"/>
                  <a:pt x="3158110" y="240156"/>
                </a:cubicBezTo>
                <a:lnTo>
                  <a:pt x="3158110" y="290703"/>
                </a:lnTo>
                <a:lnTo>
                  <a:pt x="3151505" y="290703"/>
                </a:lnTo>
                <a:cubicBezTo>
                  <a:pt x="3150998" y="281178"/>
                  <a:pt x="3148712" y="272922"/>
                  <a:pt x="3144393" y="265810"/>
                </a:cubicBezTo>
                <a:cubicBezTo>
                  <a:pt x="3140203" y="258825"/>
                  <a:pt x="3134361" y="253872"/>
                  <a:pt x="3126867" y="250951"/>
                </a:cubicBezTo>
                <a:cubicBezTo>
                  <a:pt x="3119375" y="248031"/>
                  <a:pt x="3108199" y="246634"/>
                  <a:pt x="3093593" y="246634"/>
                </a:cubicBezTo>
                <a:lnTo>
                  <a:pt x="3052700" y="246634"/>
                </a:lnTo>
                <a:cubicBezTo>
                  <a:pt x="3039873" y="246634"/>
                  <a:pt x="3029966" y="247776"/>
                  <a:pt x="3022854" y="249935"/>
                </a:cubicBezTo>
                <a:cubicBezTo>
                  <a:pt x="3015615" y="252222"/>
                  <a:pt x="3009647" y="256920"/>
                  <a:pt x="3004820" y="264160"/>
                </a:cubicBezTo>
                <a:cubicBezTo>
                  <a:pt x="3000122" y="271272"/>
                  <a:pt x="2997201" y="280162"/>
                  <a:pt x="2996185" y="290703"/>
                </a:cubicBezTo>
                <a:lnTo>
                  <a:pt x="2989707" y="290703"/>
                </a:lnTo>
                <a:lnTo>
                  <a:pt x="2989707" y="240156"/>
                </a:lnTo>
                <a:cubicBezTo>
                  <a:pt x="2999232" y="239903"/>
                  <a:pt x="3007741" y="236093"/>
                  <a:pt x="3015489" y="228853"/>
                </a:cubicBezTo>
                <a:cubicBezTo>
                  <a:pt x="3023236" y="221741"/>
                  <a:pt x="3030093" y="207644"/>
                  <a:pt x="3036063" y="186816"/>
                </a:cubicBezTo>
                <a:cubicBezTo>
                  <a:pt x="3041904" y="165862"/>
                  <a:pt x="3044826" y="145288"/>
                  <a:pt x="3044826" y="125094"/>
                </a:cubicBezTo>
                <a:cubicBezTo>
                  <a:pt x="3044826" y="105156"/>
                  <a:pt x="3035936" y="94995"/>
                  <a:pt x="3018028" y="94360"/>
                </a:cubicBezTo>
                <a:close/>
                <a:moveTo>
                  <a:pt x="-901064" y="3066795"/>
                </a:moveTo>
                <a:moveTo>
                  <a:pt x="2714244" y="87756"/>
                </a:moveTo>
                <a:lnTo>
                  <a:pt x="2791079" y="87756"/>
                </a:lnTo>
                <a:lnTo>
                  <a:pt x="2791079" y="94360"/>
                </a:lnTo>
                <a:cubicBezTo>
                  <a:pt x="2783332" y="94360"/>
                  <a:pt x="2778126" y="95122"/>
                  <a:pt x="2775458" y="96773"/>
                </a:cubicBezTo>
                <a:cubicBezTo>
                  <a:pt x="2772791" y="98297"/>
                  <a:pt x="2770760" y="100203"/>
                  <a:pt x="2769236" y="102488"/>
                </a:cubicBezTo>
                <a:cubicBezTo>
                  <a:pt x="2767712" y="104775"/>
                  <a:pt x="2766950" y="112394"/>
                  <a:pt x="2766950" y="125094"/>
                </a:cubicBezTo>
                <a:lnTo>
                  <a:pt x="2766950" y="197738"/>
                </a:lnTo>
                <a:lnTo>
                  <a:pt x="2835656" y="118237"/>
                </a:lnTo>
                <a:cubicBezTo>
                  <a:pt x="2835403" y="109347"/>
                  <a:pt x="2833752" y="103250"/>
                  <a:pt x="2830577" y="99694"/>
                </a:cubicBezTo>
                <a:cubicBezTo>
                  <a:pt x="2827528" y="96266"/>
                  <a:pt x="2822067" y="94488"/>
                  <a:pt x="2814448" y="94360"/>
                </a:cubicBezTo>
                <a:lnTo>
                  <a:pt x="2814448" y="87756"/>
                </a:lnTo>
                <a:lnTo>
                  <a:pt x="2888362" y="87756"/>
                </a:lnTo>
                <a:lnTo>
                  <a:pt x="2888362" y="94360"/>
                </a:lnTo>
                <a:cubicBezTo>
                  <a:pt x="2880615" y="94360"/>
                  <a:pt x="2875407" y="95122"/>
                  <a:pt x="2872740" y="96773"/>
                </a:cubicBezTo>
                <a:cubicBezTo>
                  <a:pt x="2870074" y="98297"/>
                  <a:pt x="2868041" y="100203"/>
                  <a:pt x="2866517" y="102488"/>
                </a:cubicBezTo>
                <a:cubicBezTo>
                  <a:pt x="2864993" y="104775"/>
                  <a:pt x="2864231" y="112394"/>
                  <a:pt x="2864231" y="125094"/>
                </a:cubicBezTo>
                <a:lnTo>
                  <a:pt x="2864231" y="209295"/>
                </a:lnTo>
                <a:cubicBezTo>
                  <a:pt x="2864231" y="221615"/>
                  <a:pt x="2864866" y="228853"/>
                  <a:pt x="2866137" y="231266"/>
                </a:cubicBezTo>
                <a:cubicBezTo>
                  <a:pt x="2867406" y="233679"/>
                  <a:pt x="2869439" y="235712"/>
                  <a:pt x="2872105" y="237490"/>
                </a:cubicBezTo>
                <a:cubicBezTo>
                  <a:pt x="2874900" y="239268"/>
                  <a:pt x="2880233" y="240156"/>
                  <a:pt x="2888362" y="240156"/>
                </a:cubicBezTo>
                <a:lnTo>
                  <a:pt x="2888362" y="246634"/>
                </a:lnTo>
                <a:lnTo>
                  <a:pt x="2811527" y="246634"/>
                </a:lnTo>
                <a:lnTo>
                  <a:pt x="2811527" y="240156"/>
                </a:lnTo>
                <a:cubicBezTo>
                  <a:pt x="2821178" y="240156"/>
                  <a:pt x="2827528" y="238378"/>
                  <a:pt x="2830830" y="234950"/>
                </a:cubicBezTo>
                <a:cubicBezTo>
                  <a:pt x="2834005" y="231394"/>
                  <a:pt x="2835656" y="222885"/>
                  <a:pt x="2835656" y="209295"/>
                </a:cubicBezTo>
                <a:lnTo>
                  <a:pt x="2835656" y="134619"/>
                </a:lnTo>
                <a:lnTo>
                  <a:pt x="2766950" y="214122"/>
                </a:lnTo>
                <a:cubicBezTo>
                  <a:pt x="2767203" y="224028"/>
                  <a:pt x="2768601" y="230759"/>
                  <a:pt x="2771140" y="234441"/>
                </a:cubicBezTo>
                <a:cubicBezTo>
                  <a:pt x="2773680" y="238125"/>
                  <a:pt x="2779141" y="240029"/>
                  <a:pt x="2787651" y="240156"/>
                </a:cubicBezTo>
                <a:lnTo>
                  <a:pt x="2787651" y="246634"/>
                </a:lnTo>
                <a:lnTo>
                  <a:pt x="2714244" y="246634"/>
                </a:lnTo>
                <a:lnTo>
                  <a:pt x="2714244" y="240156"/>
                </a:lnTo>
                <a:cubicBezTo>
                  <a:pt x="2724531" y="240156"/>
                  <a:pt x="2731136" y="238251"/>
                  <a:pt x="2734056" y="234569"/>
                </a:cubicBezTo>
                <a:cubicBezTo>
                  <a:pt x="2736978" y="230759"/>
                  <a:pt x="2738375" y="222376"/>
                  <a:pt x="2738375" y="209295"/>
                </a:cubicBezTo>
                <a:lnTo>
                  <a:pt x="2738375" y="125094"/>
                </a:lnTo>
                <a:cubicBezTo>
                  <a:pt x="2738375" y="112648"/>
                  <a:pt x="2737740" y="105410"/>
                  <a:pt x="2736469" y="103123"/>
                </a:cubicBezTo>
                <a:cubicBezTo>
                  <a:pt x="2735200" y="100838"/>
                  <a:pt x="2733294" y="98806"/>
                  <a:pt x="2730628" y="97028"/>
                </a:cubicBezTo>
                <a:cubicBezTo>
                  <a:pt x="2727961" y="95250"/>
                  <a:pt x="2722500" y="94360"/>
                  <a:pt x="2714244" y="94360"/>
                </a:cubicBezTo>
                <a:close/>
                <a:moveTo>
                  <a:pt x="-901064" y="3066795"/>
                </a:moveTo>
                <a:moveTo>
                  <a:pt x="1360932" y="87756"/>
                </a:moveTo>
                <a:lnTo>
                  <a:pt x="1416812" y="87756"/>
                </a:lnTo>
                <a:lnTo>
                  <a:pt x="1466724" y="205104"/>
                </a:lnTo>
                <a:lnTo>
                  <a:pt x="1516381" y="87756"/>
                </a:lnTo>
                <a:lnTo>
                  <a:pt x="1569848" y="87756"/>
                </a:lnTo>
                <a:lnTo>
                  <a:pt x="1569848" y="94360"/>
                </a:lnTo>
                <a:cubicBezTo>
                  <a:pt x="1562100" y="94360"/>
                  <a:pt x="1556767" y="95122"/>
                  <a:pt x="1554226" y="96773"/>
                </a:cubicBezTo>
                <a:cubicBezTo>
                  <a:pt x="1551560" y="98297"/>
                  <a:pt x="1549527" y="100203"/>
                  <a:pt x="1548004" y="102488"/>
                </a:cubicBezTo>
                <a:cubicBezTo>
                  <a:pt x="1546606" y="104775"/>
                  <a:pt x="1545844" y="112394"/>
                  <a:pt x="1545844" y="125094"/>
                </a:cubicBezTo>
                <a:lnTo>
                  <a:pt x="1545844" y="209295"/>
                </a:lnTo>
                <a:cubicBezTo>
                  <a:pt x="1545844" y="220344"/>
                  <a:pt x="1546352" y="227329"/>
                  <a:pt x="1547495" y="230504"/>
                </a:cubicBezTo>
                <a:cubicBezTo>
                  <a:pt x="1548512" y="233679"/>
                  <a:pt x="1550798" y="236093"/>
                  <a:pt x="1554226" y="237744"/>
                </a:cubicBezTo>
                <a:cubicBezTo>
                  <a:pt x="1557656" y="239394"/>
                  <a:pt x="1562862" y="240156"/>
                  <a:pt x="1569848" y="240156"/>
                </a:cubicBezTo>
                <a:lnTo>
                  <a:pt x="1569848" y="246634"/>
                </a:lnTo>
                <a:lnTo>
                  <a:pt x="1493139" y="246634"/>
                </a:lnTo>
                <a:lnTo>
                  <a:pt x="1493139" y="240156"/>
                </a:lnTo>
                <a:cubicBezTo>
                  <a:pt x="1502537" y="240156"/>
                  <a:pt x="1508887" y="238378"/>
                  <a:pt x="1512189" y="234950"/>
                </a:cubicBezTo>
                <a:cubicBezTo>
                  <a:pt x="1515364" y="231394"/>
                  <a:pt x="1517016" y="222885"/>
                  <a:pt x="1517016" y="209295"/>
                </a:cubicBezTo>
                <a:lnTo>
                  <a:pt x="1517016" y="113791"/>
                </a:lnTo>
                <a:lnTo>
                  <a:pt x="1460881" y="246634"/>
                </a:lnTo>
                <a:lnTo>
                  <a:pt x="1454786" y="246634"/>
                </a:lnTo>
                <a:lnTo>
                  <a:pt x="1397508" y="113791"/>
                </a:lnTo>
                <a:lnTo>
                  <a:pt x="1397508" y="209295"/>
                </a:lnTo>
                <a:cubicBezTo>
                  <a:pt x="1397508" y="220344"/>
                  <a:pt x="1398143" y="227329"/>
                  <a:pt x="1399287" y="230504"/>
                </a:cubicBezTo>
                <a:cubicBezTo>
                  <a:pt x="1400430" y="233679"/>
                  <a:pt x="1402716" y="236093"/>
                  <a:pt x="1406018" y="237744"/>
                </a:cubicBezTo>
                <a:cubicBezTo>
                  <a:pt x="1409447" y="239394"/>
                  <a:pt x="1414654" y="240156"/>
                  <a:pt x="1421638" y="240156"/>
                </a:cubicBezTo>
                <a:lnTo>
                  <a:pt x="1421638" y="246634"/>
                </a:lnTo>
                <a:lnTo>
                  <a:pt x="1360932" y="246634"/>
                </a:lnTo>
                <a:lnTo>
                  <a:pt x="1360932" y="240156"/>
                </a:lnTo>
                <a:cubicBezTo>
                  <a:pt x="1371219" y="240156"/>
                  <a:pt x="1377824" y="238251"/>
                  <a:pt x="1380744" y="234569"/>
                </a:cubicBezTo>
                <a:cubicBezTo>
                  <a:pt x="1383666" y="230759"/>
                  <a:pt x="1385062" y="222376"/>
                  <a:pt x="1385062" y="209295"/>
                </a:cubicBezTo>
                <a:lnTo>
                  <a:pt x="1385062" y="125094"/>
                </a:lnTo>
                <a:cubicBezTo>
                  <a:pt x="1385062" y="112648"/>
                  <a:pt x="1384427" y="105410"/>
                  <a:pt x="1383157" y="103123"/>
                </a:cubicBezTo>
                <a:cubicBezTo>
                  <a:pt x="1381887" y="100838"/>
                  <a:pt x="1379982" y="98806"/>
                  <a:pt x="1377316" y="97028"/>
                </a:cubicBezTo>
                <a:cubicBezTo>
                  <a:pt x="1374649" y="95250"/>
                  <a:pt x="1369187" y="94360"/>
                  <a:pt x="1360932" y="94360"/>
                </a:cubicBezTo>
                <a:close/>
                <a:moveTo>
                  <a:pt x="-901064" y="3066795"/>
                </a:moveTo>
                <a:moveTo>
                  <a:pt x="687325" y="87756"/>
                </a:moveTo>
                <a:lnTo>
                  <a:pt x="764160" y="87756"/>
                </a:lnTo>
                <a:lnTo>
                  <a:pt x="764160" y="94360"/>
                </a:lnTo>
                <a:cubicBezTo>
                  <a:pt x="757048" y="94360"/>
                  <a:pt x="751841" y="95122"/>
                  <a:pt x="748538" y="96773"/>
                </a:cubicBezTo>
                <a:cubicBezTo>
                  <a:pt x="745237" y="98425"/>
                  <a:pt x="742950" y="100710"/>
                  <a:pt x="741807" y="103759"/>
                </a:cubicBezTo>
                <a:cubicBezTo>
                  <a:pt x="740664" y="106934"/>
                  <a:pt x="740030" y="113919"/>
                  <a:pt x="740030" y="125094"/>
                </a:cubicBezTo>
                <a:lnTo>
                  <a:pt x="740030" y="158750"/>
                </a:lnTo>
                <a:lnTo>
                  <a:pt x="808737" y="158750"/>
                </a:lnTo>
                <a:lnTo>
                  <a:pt x="808737" y="125094"/>
                </a:lnTo>
                <a:cubicBezTo>
                  <a:pt x="808737" y="115062"/>
                  <a:pt x="808356" y="108457"/>
                  <a:pt x="807467" y="105410"/>
                </a:cubicBezTo>
                <a:cubicBezTo>
                  <a:pt x="806705" y="102362"/>
                  <a:pt x="804673" y="99694"/>
                  <a:pt x="801498" y="97535"/>
                </a:cubicBezTo>
                <a:cubicBezTo>
                  <a:pt x="798323" y="95376"/>
                  <a:pt x="792735" y="94360"/>
                  <a:pt x="784606" y="94360"/>
                </a:cubicBezTo>
                <a:lnTo>
                  <a:pt x="784606" y="87756"/>
                </a:lnTo>
                <a:lnTo>
                  <a:pt x="861442" y="87756"/>
                </a:lnTo>
                <a:lnTo>
                  <a:pt x="861442" y="94360"/>
                </a:lnTo>
                <a:cubicBezTo>
                  <a:pt x="854330" y="94360"/>
                  <a:pt x="848995" y="95122"/>
                  <a:pt x="845693" y="96773"/>
                </a:cubicBezTo>
                <a:cubicBezTo>
                  <a:pt x="842518" y="98425"/>
                  <a:pt x="840232" y="100710"/>
                  <a:pt x="839089" y="103759"/>
                </a:cubicBezTo>
                <a:cubicBezTo>
                  <a:pt x="837947" y="106934"/>
                  <a:pt x="837312" y="113919"/>
                  <a:pt x="837312" y="125094"/>
                </a:cubicBezTo>
                <a:lnTo>
                  <a:pt x="837312" y="209295"/>
                </a:lnTo>
                <a:cubicBezTo>
                  <a:pt x="837312" y="219328"/>
                  <a:pt x="837819" y="226060"/>
                  <a:pt x="838581" y="229235"/>
                </a:cubicBezTo>
                <a:cubicBezTo>
                  <a:pt x="839470" y="232537"/>
                  <a:pt x="841630" y="235076"/>
                  <a:pt x="844931" y="237109"/>
                </a:cubicBezTo>
                <a:cubicBezTo>
                  <a:pt x="848361" y="239141"/>
                  <a:pt x="853822" y="240156"/>
                  <a:pt x="861442" y="240156"/>
                </a:cubicBezTo>
                <a:lnTo>
                  <a:pt x="861442" y="246634"/>
                </a:lnTo>
                <a:lnTo>
                  <a:pt x="784606" y="246634"/>
                </a:lnTo>
                <a:lnTo>
                  <a:pt x="784606" y="240156"/>
                </a:lnTo>
                <a:cubicBezTo>
                  <a:pt x="794258" y="240156"/>
                  <a:pt x="800608" y="238378"/>
                  <a:pt x="803911" y="234950"/>
                </a:cubicBezTo>
                <a:cubicBezTo>
                  <a:pt x="807086" y="231394"/>
                  <a:pt x="808737" y="222885"/>
                  <a:pt x="808737" y="209295"/>
                </a:cubicBezTo>
                <a:lnTo>
                  <a:pt x="808737" y="169925"/>
                </a:lnTo>
                <a:lnTo>
                  <a:pt x="740030" y="169925"/>
                </a:lnTo>
                <a:lnTo>
                  <a:pt x="740030" y="209295"/>
                </a:lnTo>
                <a:cubicBezTo>
                  <a:pt x="740030" y="219328"/>
                  <a:pt x="740537" y="226060"/>
                  <a:pt x="741426" y="229235"/>
                </a:cubicBezTo>
                <a:cubicBezTo>
                  <a:pt x="742188" y="232537"/>
                  <a:pt x="744348" y="235076"/>
                  <a:pt x="747650" y="237109"/>
                </a:cubicBezTo>
                <a:cubicBezTo>
                  <a:pt x="751079" y="239141"/>
                  <a:pt x="756539" y="240156"/>
                  <a:pt x="764160" y="240156"/>
                </a:cubicBezTo>
                <a:lnTo>
                  <a:pt x="764160" y="246634"/>
                </a:lnTo>
                <a:lnTo>
                  <a:pt x="687325" y="246634"/>
                </a:lnTo>
                <a:lnTo>
                  <a:pt x="687325" y="240156"/>
                </a:lnTo>
                <a:cubicBezTo>
                  <a:pt x="697612" y="240156"/>
                  <a:pt x="704216" y="238251"/>
                  <a:pt x="707137" y="234569"/>
                </a:cubicBezTo>
                <a:cubicBezTo>
                  <a:pt x="710057" y="230759"/>
                  <a:pt x="711455" y="222376"/>
                  <a:pt x="711455" y="209295"/>
                </a:cubicBezTo>
                <a:lnTo>
                  <a:pt x="711455" y="125094"/>
                </a:lnTo>
                <a:cubicBezTo>
                  <a:pt x="711455" y="115062"/>
                  <a:pt x="711074" y="108331"/>
                  <a:pt x="710185" y="105156"/>
                </a:cubicBezTo>
                <a:cubicBezTo>
                  <a:pt x="709295" y="101853"/>
                  <a:pt x="707137" y="99313"/>
                  <a:pt x="703835" y="97281"/>
                </a:cubicBezTo>
                <a:cubicBezTo>
                  <a:pt x="700532" y="95376"/>
                  <a:pt x="694944" y="94360"/>
                  <a:pt x="687325" y="94360"/>
                </a:cubicBezTo>
                <a:close/>
                <a:moveTo>
                  <a:pt x="-901064" y="3066795"/>
                </a:moveTo>
                <a:moveTo>
                  <a:pt x="1169417" y="85851"/>
                </a:moveTo>
                <a:cubicBezTo>
                  <a:pt x="1175639" y="85851"/>
                  <a:pt x="1180593" y="87375"/>
                  <a:pt x="1184275" y="90423"/>
                </a:cubicBezTo>
                <a:cubicBezTo>
                  <a:pt x="1187958" y="93344"/>
                  <a:pt x="1189863" y="97281"/>
                  <a:pt x="1189863" y="102235"/>
                </a:cubicBezTo>
                <a:cubicBezTo>
                  <a:pt x="1189863" y="106172"/>
                  <a:pt x="1188467" y="109600"/>
                  <a:pt x="1185800" y="112522"/>
                </a:cubicBezTo>
                <a:cubicBezTo>
                  <a:pt x="1183260" y="115316"/>
                  <a:pt x="1179450" y="116713"/>
                  <a:pt x="1174750" y="116713"/>
                </a:cubicBezTo>
                <a:cubicBezTo>
                  <a:pt x="1172211" y="116713"/>
                  <a:pt x="1169036" y="116078"/>
                  <a:pt x="1165225" y="114681"/>
                </a:cubicBezTo>
                <a:cubicBezTo>
                  <a:pt x="1160400" y="112903"/>
                  <a:pt x="1156717" y="112013"/>
                  <a:pt x="1154176" y="112013"/>
                </a:cubicBezTo>
                <a:cubicBezTo>
                  <a:pt x="1148843" y="112013"/>
                  <a:pt x="1144398" y="116585"/>
                  <a:pt x="1140968" y="125729"/>
                </a:cubicBezTo>
                <a:cubicBezTo>
                  <a:pt x="1137031" y="136270"/>
                  <a:pt x="1134111" y="143001"/>
                  <a:pt x="1132332" y="146176"/>
                </a:cubicBezTo>
                <a:cubicBezTo>
                  <a:pt x="1130427" y="149225"/>
                  <a:pt x="1126872" y="153288"/>
                  <a:pt x="1121664" y="158369"/>
                </a:cubicBezTo>
                <a:cubicBezTo>
                  <a:pt x="1125348" y="159385"/>
                  <a:pt x="1129157" y="162051"/>
                  <a:pt x="1133349" y="166369"/>
                </a:cubicBezTo>
                <a:cubicBezTo>
                  <a:pt x="1137667" y="170560"/>
                  <a:pt x="1145413" y="182753"/>
                  <a:pt x="1156843" y="202945"/>
                </a:cubicBezTo>
                <a:cubicBezTo>
                  <a:pt x="1165987" y="218947"/>
                  <a:pt x="1172845" y="229107"/>
                  <a:pt x="1177418" y="233425"/>
                </a:cubicBezTo>
                <a:cubicBezTo>
                  <a:pt x="1181989" y="237744"/>
                  <a:pt x="1188593" y="239903"/>
                  <a:pt x="1197356" y="240156"/>
                </a:cubicBezTo>
                <a:lnTo>
                  <a:pt x="1197356" y="246634"/>
                </a:lnTo>
                <a:lnTo>
                  <a:pt x="1150493" y="246634"/>
                </a:lnTo>
                <a:cubicBezTo>
                  <a:pt x="1135888" y="225425"/>
                  <a:pt x="1122807" y="203835"/>
                  <a:pt x="1110997" y="181610"/>
                </a:cubicBezTo>
                <a:cubicBezTo>
                  <a:pt x="1108202" y="176529"/>
                  <a:pt x="1105662" y="172719"/>
                  <a:pt x="1103376" y="170179"/>
                </a:cubicBezTo>
                <a:cubicBezTo>
                  <a:pt x="1101218" y="167766"/>
                  <a:pt x="1098043" y="166497"/>
                  <a:pt x="1094106" y="166497"/>
                </a:cubicBezTo>
                <a:cubicBezTo>
                  <a:pt x="1092708" y="166497"/>
                  <a:pt x="1090550" y="166623"/>
                  <a:pt x="1087501" y="166878"/>
                </a:cubicBezTo>
                <a:lnTo>
                  <a:pt x="1087501" y="209295"/>
                </a:lnTo>
                <a:cubicBezTo>
                  <a:pt x="1087501" y="220725"/>
                  <a:pt x="1088263" y="228091"/>
                  <a:pt x="1089533" y="231266"/>
                </a:cubicBezTo>
                <a:cubicBezTo>
                  <a:pt x="1090931" y="234441"/>
                  <a:pt x="1093217" y="236728"/>
                  <a:pt x="1096773" y="238125"/>
                </a:cubicBezTo>
                <a:cubicBezTo>
                  <a:pt x="1100201" y="239522"/>
                  <a:pt x="1106043" y="240156"/>
                  <a:pt x="1114299" y="240156"/>
                </a:cubicBezTo>
                <a:lnTo>
                  <a:pt x="1114299" y="246634"/>
                </a:lnTo>
                <a:lnTo>
                  <a:pt x="1034797" y="246634"/>
                </a:lnTo>
                <a:lnTo>
                  <a:pt x="1034797" y="240156"/>
                </a:lnTo>
                <a:cubicBezTo>
                  <a:pt x="1045083" y="240156"/>
                  <a:pt x="1051687" y="238251"/>
                  <a:pt x="1054608" y="234569"/>
                </a:cubicBezTo>
                <a:cubicBezTo>
                  <a:pt x="1057530" y="230759"/>
                  <a:pt x="1058926" y="222376"/>
                  <a:pt x="1058926" y="209295"/>
                </a:cubicBezTo>
                <a:lnTo>
                  <a:pt x="1058926" y="125094"/>
                </a:lnTo>
                <a:cubicBezTo>
                  <a:pt x="1058926" y="112648"/>
                  <a:pt x="1058292" y="105410"/>
                  <a:pt x="1057022" y="103123"/>
                </a:cubicBezTo>
                <a:cubicBezTo>
                  <a:pt x="1055751" y="100838"/>
                  <a:pt x="1053847" y="98806"/>
                  <a:pt x="1051180" y="97028"/>
                </a:cubicBezTo>
                <a:cubicBezTo>
                  <a:pt x="1048512" y="95250"/>
                  <a:pt x="1043051" y="94360"/>
                  <a:pt x="1034797" y="94360"/>
                </a:cubicBezTo>
                <a:lnTo>
                  <a:pt x="1034797" y="87756"/>
                </a:lnTo>
                <a:lnTo>
                  <a:pt x="1114299" y="87756"/>
                </a:lnTo>
                <a:lnTo>
                  <a:pt x="1114299" y="94360"/>
                </a:lnTo>
                <a:cubicBezTo>
                  <a:pt x="1104647" y="94360"/>
                  <a:pt x="1098677" y="95122"/>
                  <a:pt x="1096518" y="96393"/>
                </a:cubicBezTo>
                <a:cubicBezTo>
                  <a:pt x="1094232" y="97790"/>
                  <a:pt x="1092200" y="99568"/>
                  <a:pt x="1090295" y="101600"/>
                </a:cubicBezTo>
                <a:cubicBezTo>
                  <a:pt x="1088518" y="103631"/>
                  <a:pt x="1087501" y="111378"/>
                  <a:pt x="1087501" y="125094"/>
                </a:cubicBezTo>
                <a:lnTo>
                  <a:pt x="1087501" y="156210"/>
                </a:lnTo>
                <a:cubicBezTo>
                  <a:pt x="1090168" y="156463"/>
                  <a:pt x="1091947" y="156591"/>
                  <a:pt x="1092962" y="156591"/>
                </a:cubicBezTo>
                <a:cubicBezTo>
                  <a:pt x="1099948" y="156591"/>
                  <a:pt x="1106551" y="154559"/>
                  <a:pt x="1112775" y="150622"/>
                </a:cubicBezTo>
                <a:cubicBezTo>
                  <a:pt x="1118998" y="146685"/>
                  <a:pt x="1124458" y="138175"/>
                  <a:pt x="1129285" y="125222"/>
                </a:cubicBezTo>
                <a:cubicBezTo>
                  <a:pt x="1133856" y="113029"/>
                  <a:pt x="1137539" y="104775"/>
                  <a:pt x="1140461" y="100456"/>
                </a:cubicBezTo>
                <a:cubicBezTo>
                  <a:pt x="1143508" y="96138"/>
                  <a:pt x="1147573" y="92710"/>
                  <a:pt x="1152780" y="89916"/>
                </a:cubicBezTo>
                <a:cubicBezTo>
                  <a:pt x="1158113" y="87248"/>
                  <a:pt x="1163575" y="85851"/>
                  <a:pt x="1169417" y="85851"/>
                </a:cubicBezTo>
                <a:close/>
                <a:moveTo>
                  <a:pt x="-899159" y="3066795"/>
                </a:moveTo>
                <a:moveTo>
                  <a:pt x="6766815" y="83057"/>
                </a:moveTo>
                <a:cubicBezTo>
                  <a:pt x="6780912" y="83057"/>
                  <a:pt x="6792468" y="85470"/>
                  <a:pt x="6801486" y="90169"/>
                </a:cubicBezTo>
                <a:cubicBezTo>
                  <a:pt x="6808343" y="93853"/>
                  <a:pt x="6813424" y="99441"/>
                  <a:pt x="6816599" y="107060"/>
                </a:cubicBezTo>
                <a:cubicBezTo>
                  <a:pt x="6818757" y="112013"/>
                  <a:pt x="6819774" y="122173"/>
                  <a:pt x="6819774" y="137541"/>
                </a:cubicBezTo>
                <a:lnTo>
                  <a:pt x="6819774" y="191516"/>
                </a:lnTo>
                <a:cubicBezTo>
                  <a:pt x="6819774" y="206628"/>
                  <a:pt x="6820028" y="215900"/>
                  <a:pt x="6820663" y="219328"/>
                </a:cubicBezTo>
                <a:cubicBezTo>
                  <a:pt x="6821170" y="222757"/>
                  <a:pt x="6822187" y="225044"/>
                  <a:pt x="6823456" y="226187"/>
                </a:cubicBezTo>
                <a:cubicBezTo>
                  <a:pt x="6824853" y="227329"/>
                  <a:pt x="6826378" y="227838"/>
                  <a:pt x="6828028" y="227838"/>
                </a:cubicBezTo>
                <a:cubicBezTo>
                  <a:pt x="6829933" y="227838"/>
                  <a:pt x="6831585" y="227456"/>
                  <a:pt x="6832854" y="226694"/>
                </a:cubicBezTo>
                <a:cubicBezTo>
                  <a:pt x="6835394" y="225170"/>
                  <a:pt x="6839966" y="220979"/>
                  <a:pt x="6846952" y="213994"/>
                </a:cubicBezTo>
                <a:lnTo>
                  <a:pt x="6846952" y="223773"/>
                </a:lnTo>
                <a:cubicBezTo>
                  <a:pt x="6833998" y="241045"/>
                  <a:pt x="6821678" y="249681"/>
                  <a:pt x="6809867" y="249681"/>
                </a:cubicBezTo>
                <a:cubicBezTo>
                  <a:pt x="6804153" y="249681"/>
                  <a:pt x="6799707" y="247776"/>
                  <a:pt x="6796278" y="243840"/>
                </a:cubicBezTo>
                <a:cubicBezTo>
                  <a:pt x="6792977" y="239903"/>
                  <a:pt x="6791199" y="233172"/>
                  <a:pt x="6791072" y="223773"/>
                </a:cubicBezTo>
                <a:cubicBezTo>
                  <a:pt x="6774815" y="236347"/>
                  <a:pt x="6764655" y="243585"/>
                  <a:pt x="6760465" y="245618"/>
                </a:cubicBezTo>
                <a:cubicBezTo>
                  <a:pt x="6754241" y="248412"/>
                  <a:pt x="6747511" y="249935"/>
                  <a:pt x="6740526" y="249935"/>
                </a:cubicBezTo>
                <a:cubicBezTo>
                  <a:pt x="6729477" y="249935"/>
                  <a:pt x="6720460" y="246125"/>
                  <a:pt x="6713348" y="238632"/>
                </a:cubicBezTo>
                <a:cubicBezTo>
                  <a:pt x="6706236" y="231140"/>
                  <a:pt x="6702679" y="221234"/>
                  <a:pt x="6702679" y="208915"/>
                </a:cubicBezTo>
                <a:cubicBezTo>
                  <a:pt x="6702679" y="201294"/>
                  <a:pt x="6704457" y="194563"/>
                  <a:pt x="6707887" y="188848"/>
                </a:cubicBezTo>
                <a:cubicBezTo>
                  <a:pt x="6712586" y="180975"/>
                  <a:pt x="6720840" y="173609"/>
                  <a:pt x="6732652" y="166623"/>
                </a:cubicBezTo>
                <a:cubicBezTo>
                  <a:pt x="6744336" y="159766"/>
                  <a:pt x="6763893" y="151256"/>
                  <a:pt x="6791072" y="141350"/>
                </a:cubicBezTo>
                <a:lnTo>
                  <a:pt x="6791072" y="135128"/>
                </a:lnTo>
                <a:cubicBezTo>
                  <a:pt x="6791072" y="119253"/>
                  <a:pt x="6788658" y="108457"/>
                  <a:pt x="6783578" y="102488"/>
                </a:cubicBezTo>
                <a:cubicBezTo>
                  <a:pt x="6778499" y="96647"/>
                  <a:pt x="6771260" y="93725"/>
                  <a:pt x="6761607" y="93725"/>
                </a:cubicBezTo>
                <a:cubicBezTo>
                  <a:pt x="6754368" y="93725"/>
                  <a:pt x="6748653" y="95631"/>
                  <a:pt x="6744336" y="99568"/>
                </a:cubicBezTo>
                <a:cubicBezTo>
                  <a:pt x="6739890" y="103504"/>
                  <a:pt x="6737731" y="107950"/>
                  <a:pt x="6737731" y="113156"/>
                </a:cubicBezTo>
                <a:lnTo>
                  <a:pt x="6738113" y="123190"/>
                </a:lnTo>
                <a:cubicBezTo>
                  <a:pt x="6738113" y="128523"/>
                  <a:pt x="6736715" y="132588"/>
                  <a:pt x="6734049" y="135509"/>
                </a:cubicBezTo>
                <a:cubicBezTo>
                  <a:pt x="6731254" y="138303"/>
                  <a:pt x="6727699" y="139826"/>
                  <a:pt x="6723380" y="139826"/>
                </a:cubicBezTo>
                <a:cubicBezTo>
                  <a:pt x="6719063" y="139826"/>
                  <a:pt x="6715506" y="138303"/>
                  <a:pt x="6712840" y="135254"/>
                </a:cubicBezTo>
                <a:cubicBezTo>
                  <a:pt x="6710173" y="132334"/>
                  <a:pt x="6708776" y="128143"/>
                  <a:pt x="6708776" y="122935"/>
                </a:cubicBezTo>
                <a:cubicBezTo>
                  <a:pt x="6708776" y="113029"/>
                  <a:pt x="6713855" y="103885"/>
                  <a:pt x="6724015" y="95631"/>
                </a:cubicBezTo>
                <a:cubicBezTo>
                  <a:pt x="6734176" y="87248"/>
                  <a:pt x="6748527" y="83057"/>
                  <a:pt x="6766815" y="83057"/>
                </a:cubicBezTo>
                <a:close/>
                <a:moveTo>
                  <a:pt x="-896365" y="3066795"/>
                </a:moveTo>
                <a:moveTo>
                  <a:pt x="6402832" y="83057"/>
                </a:moveTo>
                <a:cubicBezTo>
                  <a:pt x="6418707" y="83057"/>
                  <a:pt x="6432042" y="89281"/>
                  <a:pt x="6442711" y="101853"/>
                </a:cubicBezTo>
                <a:cubicBezTo>
                  <a:pt x="6455791" y="117094"/>
                  <a:pt x="6462268" y="136906"/>
                  <a:pt x="6462268" y="161416"/>
                </a:cubicBezTo>
                <a:cubicBezTo>
                  <a:pt x="6462268" y="188848"/>
                  <a:pt x="6454394" y="211581"/>
                  <a:pt x="6438647" y="229488"/>
                </a:cubicBezTo>
                <a:cubicBezTo>
                  <a:pt x="6425692" y="244094"/>
                  <a:pt x="6409437" y="251460"/>
                  <a:pt x="6389752" y="251460"/>
                </a:cubicBezTo>
                <a:cubicBezTo>
                  <a:pt x="6381242" y="251460"/>
                  <a:pt x="6373877" y="250190"/>
                  <a:pt x="6367653" y="247776"/>
                </a:cubicBezTo>
                <a:cubicBezTo>
                  <a:pt x="6362954" y="246125"/>
                  <a:pt x="6357748" y="242569"/>
                  <a:pt x="6352032" y="237363"/>
                </a:cubicBezTo>
                <a:lnTo>
                  <a:pt x="6352032" y="285750"/>
                </a:lnTo>
                <a:cubicBezTo>
                  <a:pt x="6352032" y="296672"/>
                  <a:pt x="6352667" y="303529"/>
                  <a:pt x="6353938" y="306450"/>
                </a:cubicBezTo>
                <a:cubicBezTo>
                  <a:pt x="6355335" y="309498"/>
                  <a:pt x="6357620" y="311785"/>
                  <a:pt x="6360923" y="313563"/>
                </a:cubicBezTo>
                <a:cubicBezTo>
                  <a:pt x="6364225" y="315213"/>
                  <a:pt x="6370193" y="316103"/>
                  <a:pt x="6378829" y="316103"/>
                </a:cubicBezTo>
                <a:lnTo>
                  <a:pt x="6378829" y="322579"/>
                </a:lnTo>
                <a:lnTo>
                  <a:pt x="6295644" y="322579"/>
                </a:lnTo>
                <a:lnTo>
                  <a:pt x="6295644" y="316103"/>
                </a:lnTo>
                <a:lnTo>
                  <a:pt x="6299963" y="316103"/>
                </a:lnTo>
                <a:cubicBezTo>
                  <a:pt x="6306313" y="316229"/>
                  <a:pt x="6311774" y="315087"/>
                  <a:pt x="6316218" y="312547"/>
                </a:cubicBezTo>
                <a:cubicBezTo>
                  <a:pt x="6318504" y="311276"/>
                  <a:pt x="6320155" y="309118"/>
                  <a:pt x="6321426" y="306323"/>
                </a:cubicBezTo>
                <a:cubicBezTo>
                  <a:pt x="6322568" y="303529"/>
                  <a:pt x="6323203" y="296291"/>
                  <a:pt x="6323203" y="284734"/>
                </a:cubicBezTo>
                <a:lnTo>
                  <a:pt x="6323203" y="134619"/>
                </a:lnTo>
                <a:cubicBezTo>
                  <a:pt x="6323203" y="124332"/>
                  <a:pt x="6322695" y="117728"/>
                  <a:pt x="6321806" y="115062"/>
                </a:cubicBezTo>
                <a:cubicBezTo>
                  <a:pt x="6320917" y="112268"/>
                  <a:pt x="6319393" y="110109"/>
                  <a:pt x="6317362" y="108712"/>
                </a:cubicBezTo>
                <a:cubicBezTo>
                  <a:pt x="6315329" y="107315"/>
                  <a:pt x="6312663" y="106679"/>
                  <a:pt x="6309106" y="106679"/>
                </a:cubicBezTo>
                <a:cubicBezTo>
                  <a:pt x="6306440" y="106679"/>
                  <a:pt x="6302883" y="107441"/>
                  <a:pt x="6298565" y="109093"/>
                </a:cubicBezTo>
                <a:lnTo>
                  <a:pt x="6296533" y="103504"/>
                </a:lnTo>
                <a:lnTo>
                  <a:pt x="6345428" y="83819"/>
                </a:lnTo>
                <a:lnTo>
                  <a:pt x="6352032" y="83819"/>
                </a:lnTo>
                <a:lnTo>
                  <a:pt x="6352032" y="120903"/>
                </a:lnTo>
                <a:cubicBezTo>
                  <a:pt x="6360161" y="106934"/>
                  <a:pt x="6368415" y="97154"/>
                  <a:pt x="6376670" y="91566"/>
                </a:cubicBezTo>
                <a:cubicBezTo>
                  <a:pt x="6384926" y="85851"/>
                  <a:pt x="6393689" y="83057"/>
                  <a:pt x="6402832" y="83057"/>
                </a:cubicBezTo>
                <a:close/>
                <a:moveTo>
                  <a:pt x="-896365" y="3066795"/>
                </a:moveTo>
                <a:moveTo>
                  <a:pt x="6216651" y="83057"/>
                </a:moveTo>
                <a:cubicBezTo>
                  <a:pt x="6230748" y="83057"/>
                  <a:pt x="6242304" y="85470"/>
                  <a:pt x="6251322" y="90169"/>
                </a:cubicBezTo>
                <a:cubicBezTo>
                  <a:pt x="6258179" y="93853"/>
                  <a:pt x="6263260" y="99441"/>
                  <a:pt x="6266435" y="107060"/>
                </a:cubicBezTo>
                <a:cubicBezTo>
                  <a:pt x="6268593" y="112013"/>
                  <a:pt x="6269610" y="122173"/>
                  <a:pt x="6269610" y="137541"/>
                </a:cubicBezTo>
                <a:lnTo>
                  <a:pt x="6269610" y="191516"/>
                </a:lnTo>
                <a:cubicBezTo>
                  <a:pt x="6269610" y="206628"/>
                  <a:pt x="6269864" y="215900"/>
                  <a:pt x="6270499" y="219328"/>
                </a:cubicBezTo>
                <a:cubicBezTo>
                  <a:pt x="6271006" y="222757"/>
                  <a:pt x="6272023" y="225044"/>
                  <a:pt x="6273292" y="226187"/>
                </a:cubicBezTo>
                <a:cubicBezTo>
                  <a:pt x="6274690" y="227329"/>
                  <a:pt x="6276214" y="227838"/>
                  <a:pt x="6277865" y="227838"/>
                </a:cubicBezTo>
                <a:cubicBezTo>
                  <a:pt x="6279769" y="227838"/>
                  <a:pt x="6281420" y="227456"/>
                  <a:pt x="6282690" y="226694"/>
                </a:cubicBezTo>
                <a:cubicBezTo>
                  <a:pt x="6285230" y="225170"/>
                  <a:pt x="6289803" y="220979"/>
                  <a:pt x="6296788" y="213994"/>
                </a:cubicBezTo>
                <a:lnTo>
                  <a:pt x="6296788" y="223773"/>
                </a:lnTo>
                <a:cubicBezTo>
                  <a:pt x="6283833" y="241045"/>
                  <a:pt x="6271515" y="249681"/>
                  <a:pt x="6259703" y="249681"/>
                </a:cubicBezTo>
                <a:cubicBezTo>
                  <a:pt x="6253989" y="249681"/>
                  <a:pt x="6249543" y="247776"/>
                  <a:pt x="6246115" y="243840"/>
                </a:cubicBezTo>
                <a:cubicBezTo>
                  <a:pt x="6242813" y="239903"/>
                  <a:pt x="6241035" y="233172"/>
                  <a:pt x="6240907" y="223773"/>
                </a:cubicBezTo>
                <a:cubicBezTo>
                  <a:pt x="6224652" y="236347"/>
                  <a:pt x="6214491" y="243585"/>
                  <a:pt x="6210301" y="245618"/>
                </a:cubicBezTo>
                <a:cubicBezTo>
                  <a:pt x="6204078" y="248412"/>
                  <a:pt x="6197347" y="249935"/>
                  <a:pt x="6190362" y="249935"/>
                </a:cubicBezTo>
                <a:cubicBezTo>
                  <a:pt x="6179313" y="249935"/>
                  <a:pt x="6170295" y="246125"/>
                  <a:pt x="6163183" y="238632"/>
                </a:cubicBezTo>
                <a:cubicBezTo>
                  <a:pt x="6156072" y="231140"/>
                  <a:pt x="6152515" y="221234"/>
                  <a:pt x="6152515" y="208915"/>
                </a:cubicBezTo>
                <a:cubicBezTo>
                  <a:pt x="6152515" y="201294"/>
                  <a:pt x="6154293" y="194563"/>
                  <a:pt x="6157723" y="188848"/>
                </a:cubicBezTo>
                <a:cubicBezTo>
                  <a:pt x="6162422" y="180975"/>
                  <a:pt x="6170677" y="173609"/>
                  <a:pt x="6182488" y="166623"/>
                </a:cubicBezTo>
                <a:cubicBezTo>
                  <a:pt x="6194172" y="159766"/>
                  <a:pt x="6213729" y="151256"/>
                  <a:pt x="6240907" y="141350"/>
                </a:cubicBezTo>
                <a:lnTo>
                  <a:pt x="6240907" y="135128"/>
                </a:lnTo>
                <a:cubicBezTo>
                  <a:pt x="6240907" y="119253"/>
                  <a:pt x="6238494" y="108457"/>
                  <a:pt x="6233415" y="102488"/>
                </a:cubicBezTo>
                <a:cubicBezTo>
                  <a:pt x="6228335" y="96647"/>
                  <a:pt x="6221095" y="93725"/>
                  <a:pt x="6211443" y="93725"/>
                </a:cubicBezTo>
                <a:cubicBezTo>
                  <a:pt x="6204204" y="93725"/>
                  <a:pt x="6198490" y="95631"/>
                  <a:pt x="6194172" y="99568"/>
                </a:cubicBezTo>
                <a:cubicBezTo>
                  <a:pt x="6189727" y="103504"/>
                  <a:pt x="6187567" y="107950"/>
                  <a:pt x="6187567" y="113156"/>
                </a:cubicBezTo>
                <a:lnTo>
                  <a:pt x="6187949" y="123190"/>
                </a:lnTo>
                <a:cubicBezTo>
                  <a:pt x="6187949" y="128523"/>
                  <a:pt x="6186552" y="132588"/>
                  <a:pt x="6183885" y="135509"/>
                </a:cubicBezTo>
                <a:cubicBezTo>
                  <a:pt x="6181090" y="138303"/>
                  <a:pt x="6177535" y="139826"/>
                  <a:pt x="6173216" y="139826"/>
                </a:cubicBezTo>
                <a:cubicBezTo>
                  <a:pt x="6168899" y="139826"/>
                  <a:pt x="6165342" y="138303"/>
                  <a:pt x="6162676" y="135254"/>
                </a:cubicBezTo>
                <a:cubicBezTo>
                  <a:pt x="6160008" y="132334"/>
                  <a:pt x="6158612" y="128143"/>
                  <a:pt x="6158612" y="122935"/>
                </a:cubicBezTo>
                <a:cubicBezTo>
                  <a:pt x="6158612" y="113029"/>
                  <a:pt x="6163691" y="103885"/>
                  <a:pt x="6173852" y="95631"/>
                </a:cubicBezTo>
                <a:cubicBezTo>
                  <a:pt x="6184012" y="87248"/>
                  <a:pt x="6198363" y="83057"/>
                  <a:pt x="6216651" y="83057"/>
                </a:cubicBezTo>
                <a:close/>
                <a:moveTo>
                  <a:pt x="-896365" y="3066795"/>
                </a:moveTo>
                <a:moveTo>
                  <a:pt x="5219954" y="83057"/>
                </a:moveTo>
                <a:cubicBezTo>
                  <a:pt x="5234052" y="83057"/>
                  <a:pt x="5245608" y="85470"/>
                  <a:pt x="5254626" y="90169"/>
                </a:cubicBezTo>
                <a:cubicBezTo>
                  <a:pt x="5261483" y="93853"/>
                  <a:pt x="5266564" y="99441"/>
                  <a:pt x="5269739" y="107060"/>
                </a:cubicBezTo>
                <a:cubicBezTo>
                  <a:pt x="5271898" y="112013"/>
                  <a:pt x="5272914" y="122173"/>
                  <a:pt x="5272914" y="137541"/>
                </a:cubicBezTo>
                <a:lnTo>
                  <a:pt x="5272914" y="191516"/>
                </a:lnTo>
                <a:cubicBezTo>
                  <a:pt x="5272914" y="206628"/>
                  <a:pt x="5273167" y="215900"/>
                  <a:pt x="5273803" y="219328"/>
                </a:cubicBezTo>
                <a:cubicBezTo>
                  <a:pt x="5274311" y="222757"/>
                  <a:pt x="5275327" y="225044"/>
                  <a:pt x="5276597" y="226187"/>
                </a:cubicBezTo>
                <a:cubicBezTo>
                  <a:pt x="5277993" y="227329"/>
                  <a:pt x="5279517" y="227838"/>
                  <a:pt x="5281168" y="227838"/>
                </a:cubicBezTo>
                <a:cubicBezTo>
                  <a:pt x="5283074" y="227838"/>
                  <a:pt x="5284725" y="227456"/>
                  <a:pt x="5285994" y="226694"/>
                </a:cubicBezTo>
                <a:cubicBezTo>
                  <a:pt x="5288535" y="225170"/>
                  <a:pt x="5293106" y="220979"/>
                  <a:pt x="5300091" y="213994"/>
                </a:cubicBezTo>
                <a:lnTo>
                  <a:pt x="5300091" y="223773"/>
                </a:lnTo>
                <a:cubicBezTo>
                  <a:pt x="5287138" y="241045"/>
                  <a:pt x="5274818" y="249681"/>
                  <a:pt x="5263007" y="249681"/>
                </a:cubicBezTo>
                <a:cubicBezTo>
                  <a:pt x="5257292" y="249681"/>
                  <a:pt x="5252848" y="247776"/>
                  <a:pt x="5249418" y="243840"/>
                </a:cubicBezTo>
                <a:cubicBezTo>
                  <a:pt x="5246116" y="239903"/>
                  <a:pt x="5244339" y="233172"/>
                  <a:pt x="5244212" y="223773"/>
                </a:cubicBezTo>
                <a:cubicBezTo>
                  <a:pt x="5227955" y="236347"/>
                  <a:pt x="5217795" y="243585"/>
                  <a:pt x="5213604" y="245618"/>
                </a:cubicBezTo>
                <a:cubicBezTo>
                  <a:pt x="5207381" y="248412"/>
                  <a:pt x="5200651" y="249935"/>
                  <a:pt x="5193665" y="249935"/>
                </a:cubicBezTo>
                <a:cubicBezTo>
                  <a:pt x="5182616" y="249935"/>
                  <a:pt x="5173600" y="246125"/>
                  <a:pt x="5166488" y="238632"/>
                </a:cubicBezTo>
                <a:cubicBezTo>
                  <a:pt x="5159376" y="231140"/>
                  <a:pt x="5155819" y="221234"/>
                  <a:pt x="5155819" y="208915"/>
                </a:cubicBezTo>
                <a:cubicBezTo>
                  <a:pt x="5155819" y="201294"/>
                  <a:pt x="5157598" y="194563"/>
                  <a:pt x="5161027" y="188848"/>
                </a:cubicBezTo>
                <a:cubicBezTo>
                  <a:pt x="5165726" y="180975"/>
                  <a:pt x="5173980" y="173609"/>
                  <a:pt x="5185791" y="166623"/>
                </a:cubicBezTo>
                <a:cubicBezTo>
                  <a:pt x="5197476" y="159766"/>
                  <a:pt x="5217033" y="151256"/>
                  <a:pt x="5244212" y="141350"/>
                </a:cubicBezTo>
                <a:lnTo>
                  <a:pt x="5244212" y="135128"/>
                </a:lnTo>
                <a:cubicBezTo>
                  <a:pt x="5244212" y="119253"/>
                  <a:pt x="5241799" y="108457"/>
                  <a:pt x="5236718" y="102488"/>
                </a:cubicBezTo>
                <a:cubicBezTo>
                  <a:pt x="5231639" y="96647"/>
                  <a:pt x="5224400" y="93725"/>
                  <a:pt x="5214748" y="93725"/>
                </a:cubicBezTo>
                <a:cubicBezTo>
                  <a:pt x="5207508" y="93725"/>
                  <a:pt x="5201793" y="95631"/>
                  <a:pt x="5197476" y="99568"/>
                </a:cubicBezTo>
                <a:cubicBezTo>
                  <a:pt x="5193030" y="103504"/>
                  <a:pt x="5190872" y="107950"/>
                  <a:pt x="5190872" y="113156"/>
                </a:cubicBezTo>
                <a:lnTo>
                  <a:pt x="5191253" y="123190"/>
                </a:lnTo>
                <a:cubicBezTo>
                  <a:pt x="5191253" y="128523"/>
                  <a:pt x="5189855" y="132588"/>
                  <a:pt x="5187189" y="135509"/>
                </a:cubicBezTo>
                <a:cubicBezTo>
                  <a:pt x="5184394" y="138303"/>
                  <a:pt x="5180839" y="139826"/>
                  <a:pt x="5176520" y="139826"/>
                </a:cubicBezTo>
                <a:cubicBezTo>
                  <a:pt x="5172203" y="139826"/>
                  <a:pt x="5168647" y="138303"/>
                  <a:pt x="5165979" y="135254"/>
                </a:cubicBezTo>
                <a:cubicBezTo>
                  <a:pt x="5163313" y="132334"/>
                  <a:pt x="5161915" y="128143"/>
                  <a:pt x="5161915" y="122935"/>
                </a:cubicBezTo>
                <a:cubicBezTo>
                  <a:pt x="5161915" y="113029"/>
                  <a:pt x="5166995" y="103885"/>
                  <a:pt x="5177155" y="95631"/>
                </a:cubicBezTo>
                <a:cubicBezTo>
                  <a:pt x="5187315" y="87248"/>
                  <a:pt x="5201666" y="83057"/>
                  <a:pt x="5219954" y="83057"/>
                </a:cubicBezTo>
                <a:close/>
                <a:moveTo>
                  <a:pt x="-896365" y="3066795"/>
                </a:moveTo>
                <a:moveTo>
                  <a:pt x="4533139" y="83057"/>
                </a:moveTo>
                <a:cubicBezTo>
                  <a:pt x="4548760" y="83057"/>
                  <a:pt x="4561587" y="87248"/>
                  <a:pt x="4571619" y="95503"/>
                </a:cubicBezTo>
                <a:cubicBezTo>
                  <a:pt x="4581653" y="103759"/>
                  <a:pt x="4586732" y="112394"/>
                  <a:pt x="4586732" y="121285"/>
                </a:cubicBezTo>
                <a:cubicBezTo>
                  <a:pt x="4586732" y="125603"/>
                  <a:pt x="4585208" y="129159"/>
                  <a:pt x="4582415" y="131953"/>
                </a:cubicBezTo>
                <a:cubicBezTo>
                  <a:pt x="4579620" y="134619"/>
                  <a:pt x="4575683" y="136016"/>
                  <a:pt x="4570603" y="136016"/>
                </a:cubicBezTo>
                <a:cubicBezTo>
                  <a:pt x="4563745" y="136016"/>
                  <a:pt x="4558539" y="133731"/>
                  <a:pt x="4555110" y="129413"/>
                </a:cubicBezTo>
                <a:cubicBezTo>
                  <a:pt x="4553204" y="127000"/>
                  <a:pt x="4551807" y="122300"/>
                  <a:pt x="4551173" y="115569"/>
                </a:cubicBezTo>
                <a:cubicBezTo>
                  <a:pt x="4550538" y="108712"/>
                  <a:pt x="4548252" y="103504"/>
                  <a:pt x="4544188" y="99948"/>
                </a:cubicBezTo>
                <a:cubicBezTo>
                  <a:pt x="4540124" y="96393"/>
                  <a:pt x="4534536" y="94741"/>
                  <a:pt x="4527424" y="94741"/>
                </a:cubicBezTo>
                <a:cubicBezTo>
                  <a:pt x="4515866" y="94741"/>
                  <a:pt x="4506468" y="98932"/>
                  <a:pt x="4499483" y="107569"/>
                </a:cubicBezTo>
                <a:cubicBezTo>
                  <a:pt x="4490086" y="118872"/>
                  <a:pt x="4485387" y="133857"/>
                  <a:pt x="4485387" y="152400"/>
                </a:cubicBezTo>
                <a:cubicBezTo>
                  <a:pt x="4485387" y="171450"/>
                  <a:pt x="4490086" y="188087"/>
                  <a:pt x="4499356" y="202691"/>
                </a:cubicBezTo>
                <a:cubicBezTo>
                  <a:pt x="4508628" y="217169"/>
                  <a:pt x="4521201" y="224409"/>
                  <a:pt x="4537076" y="224409"/>
                </a:cubicBezTo>
                <a:cubicBezTo>
                  <a:pt x="4548378" y="224409"/>
                  <a:pt x="4558539" y="220598"/>
                  <a:pt x="4567555" y="212851"/>
                </a:cubicBezTo>
                <a:cubicBezTo>
                  <a:pt x="4573905" y="207518"/>
                  <a:pt x="4580128" y="197866"/>
                  <a:pt x="4586098" y="183895"/>
                </a:cubicBezTo>
                <a:lnTo>
                  <a:pt x="4591178" y="186309"/>
                </a:lnTo>
                <a:cubicBezTo>
                  <a:pt x="4586860" y="207137"/>
                  <a:pt x="4578478" y="223266"/>
                  <a:pt x="4566031" y="234569"/>
                </a:cubicBezTo>
                <a:cubicBezTo>
                  <a:pt x="4553586" y="245872"/>
                  <a:pt x="4539742" y="251460"/>
                  <a:pt x="4524629" y="251460"/>
                </a:cubicBezTo>
                <a:cubicBezTo>
                  <a:pt x="4506595" y="251460"/>
                  <a:pt x="4490848" y="243840"/>
                  <a:pt x="4477386" y="228726"/>
                </a:cubicBezTo>
                <a:cubicBezTo>
                  <a:pt x="4464051" y="213613"/>
                  <a:pt x="4457319" y="193166"/>
                  <a:pt x="4457319" y="167385"/>
                </a:cubicBezTo>
                <a:cubicBezTo>
                  <a:pt x="4457319" y="142366"/>
                  <a:pt x="4464813" y="122173"/>
                  <a:pt x="4479672" y="106553"/>
                </a:cubicBezTo>
                <a:cubicBezTo>
                  <a:pt x="4494403" y="90931"/>
                  <a:pt x="4512311" y="83057"/>
                  <a:pt x="4533139" y="83057"/>
                </a:cubicBezTo>
                <a:close/>
                <a:moveTo>
                  <a:pt x="-896365" y="3066795"/>
                </a:moveTo>
                <a:moveTo>
                  <a:pt x="4346576" y="83057"/>
                </a:moveTo>
                <a:cubicBezTo>
                  <a:pt x="4370578" y="83057"/>
                  <a:pt x="4389882" y="92201"/>
                  <a:pt x="4404488" y="110490"/>
                </a:cubicBezTo>
                <a:cubicBezTo>
                  <a:pt x="4416806" y="126110"/>
                  <a:pt x="4423029" y="144018"/>
                  <a:pt x="4423029" y="164210"/>
                </a:cubicBezTo>
                <a:cubicBezTo>
                  <a:pt x="4423029" y="178435"/>
                  <a:pt x="4419601" y="192913"/>
                  <a:pt x="4412742" y="207391"/>
                </a:cubicBezTo>
                <a:cubicBezTo>
                  <a:pt x="4405885" y="221995"/>
                  <a:pt x="4396487" y="232918"/>
                  <a:pt x="4384549" y="240410"/>
                </a:cubicBezTo>
                <a:cubicBezTo>
                  <a:pt x="4372611" y="247776"/>
                  <a:pt x="4359276" y="251460"/>
                  <a:pt x="4344670" y="251460"/>
                </a:cubicBezTo>
                <a:cubicBezTo>
                  <a:pt x="4320667" y="251460"/>
                  <a:pt x="4301617" y="241935"/>
                  <a:pt x="4287520" y="222885"/>
                </a:cubicBezTo>
                <a:cubicBezTo>
                  <a:pt x="4275710" y="206756"/>
                  <a:pt x="4269740" y="188722"/>
                  <a:pt x="4269740" y="168782"/>
                </a:cubicBezTo>
                <a:cubicBezTo>
                  <a:pt x="4269740" y="154178"/>
                  <a:pt x="4273297" y="139700"/>
                  <a:pt x="4280536" y="125348"/>
                </a:cubicBezTo>
                <a:cubicBezTo>
                  <a:pt x="4287775" y="110870"/>
                  <a:pt x="4297300" y="100329"/>
                  <a:pt x="4309111" y="93472"/>
                </a:cubicBezTo>
                <a:cubicBezTo>
                  <a:pt x="4320794" y="86487"/>
                  <a:pt x="4333367" y="83057"/>
                  <a:pt x="4346576" y="83057"/>
                </a:cubicBezTo>
                <a:close/>
                <a:moveTo>
                  <a:pt x="-896365" y="3066795"/>
                </a:moveTo>
                <a:moveTo>
                  <a:pt x="3272537" y="83057"/>
                </a:moveTo>
                <a:cubicBezTo>
                  <a:pt x="3288412" y="83057"/>
                  <a:pt x="3301747" y="89281"/>
                  <a:pt x="3312415" y="101853"/>
                </a:cubicBezTo>
                <a:cubicBezTo>
                  <a:pt x="3325495" y="117094"/>
                  <a:pt x="3331973" y="136906"/>
                  <a:pt x="3331973" y="161416"/>
                </a:cubicBezTo>
                <a:cubicBezTo>
                  <a:pt x="3331973" y="188848"/>
                  <a:pt x="3324099" y="211581"/>
                  <a:pt x="3308351" y="229488"/>
                </a:cubicBezTo>
                <a:cubicBezTo>
                  <a:pt x="3295397" y="244094"/>
                  <a:pt x="3279140" y="251460"/>
                  <a:pt x="3259455" y="251460"/>
                </a:cubicBezTo>
                <a:cubicBezTo>
                  <a:pt x="3250947" y="251460"/>
                  <a:pt x="3243580" y="250190"/>
                  <a:pt x="3237357" y="247776"/>
                </a:cubicBezTo>
                <a:cubicBezTo>
                  <a:pt x="3232658" y="246125"/>
                  <a:pt x="3227452" y="242569"/>
                  <a:pt x="3221737" y="237363"/>
                </a:cubicBezTo>
                <a:lnTo>
                  <a:pt x="3221737" y="285750"/>
                </a:lnTo>
                <a:cubicBezTo>
                  <a:pt x="3221737" y="296672"/>
                  <a:pt x="3222372" y="303529"/>
                  <a:pt x="3223641" y="306450"/>
                </a:cubicBezTo>
                <a:cubicBezTo>
                  <a:pt x="3225039" y="309498"/>
                  <a:pt x="3227325" y="311785"/>
                  <a:pt x="3230627" y="313563"/>
                </a:cubicBezTo>
                <a:cubicBezTo>
                  <a:pt x="3233928" y="315213"/>
                  <a:pt x="3239898" y="316103"/>
                  <a:pt x="3248533" y="316103"/>
                </a:cubicBezTo>
                <a:lnTo>
                  <a:pt x="3248533" y="322579"/>
                </a:lnTo>
                <a:lnTo>
                  <a:pt x="3165349" y="322579"/>
                </a:lnTo>
                <a:lnTo>
                  <a:pt x="3165349" y="316103"/>
                </a:lnTo>
                <a:lnTo>
                  <a:pt x="3169666" y="316103"/>
                </a:lnTo>
                <a:cubicBezTo>
                  <a:pt x="3176016" y="316229"/>
                  <a:pt x="3181478" y="315087"/>
                  <a:pt x="3185923" y="312547"/>
                </a:cubicBezTo>
                <a:cubicBezTo>
                  <a:pt x="3188208" y="311276"/>
                  <a:pt x="3189860" y="309118"/>
                  <a:pt x="3191129" y="306323"/>
                </a:cubicBezTo>
                <a:cubicBezTo>
                  <a:pt x="3192273" y="303529"/>
                  <a:pt x="3192907" y="296291"/>
                  <a:pt x="3192907" y="284734"/>
                </a:cubicBezTo>
                <a:lnTo>
                  <a:pt x="3192907" y="134619"/>
                </a:lnTo>
                <a:cubicBezTo>
                  <a:pt x="3192907" y="124332"/>
                  <a:pt x="3192400" y="117728"/>
                  <a:pt x="3191511" y="115062"/>
                </a:cubicBezTo>
                <a:cubicBezTo>
                  <a:pt x="3190622" y="112268"/>
                  <a:pt x="3189098" y="110109"/>
                  <a:pt x="3187065" y="108712"/>
                </a:cubicBezTo>
                <a:cubicBezTo>
                  <a:pt x="3185033" y="107315"/>
                  <a:pt x="3182366" y="106679"/>
                  <a:pt x="3178811" y="106679"/>
                </a:cubicBezTo>
                <a:cubicBezTo>
                  <a:pt x="3176143" y="106679"/>
                  <a:pt x="3172588" y="107441"/>
                  <a:pt x="3168269" y="109093"/>
                </a:cubicBezTo>
                <a:lnTo>
                  <a:pt x="3166238" y="103504"/>
                </a:lnTo>
                <a:lnTo>
                  <a:pt x="3215132" y="83819"/>
                </a:lnTo>
                <a:lnTo>
                  <a:pt x="3221737" y="83819"/>
                </a:lnTo>
                <a:lnTo>
                  <a:pt x="3221737" y="120903"/>
                </a:lnTo>
                <a:cubicBezTo>
                  <a:pt x="3229865" y="106934"/>
                  <a:pt x="3238119" y="97154"/>
                  <a:pt x="3246375" y="91566"/>
                </a:cubicBezTo>
                <a:cubicBezTo>
                  <a:pt x="3254629" y="85851"/>
                  <a:pt x="3263392" y="83057"/>
                  <a:pt x="3272537" y="83057"/>
                </a:cubicBezTo>
                <a:close/>
                <a:moveTo>
                  <a:pt x="-896365" y="3066795"/>
                </a:moveTo>
                <a:moveTo>
                  <a:pt x="1269619" y="83057"/>
                </a:moveTo>
                <a:cubicBezTo>
                  <a:pt x="1293623" y="83057"/>
                  <a:pt x="1312926" y="92201"/>
                  <a:pt x="1327531" y="110490"/>
                </a:cubicBezTo>
                <a:cubicBezTo>
                  <a:pt x="1339850" y="126110"/>
                  <a:pt x="1346074" y="144018"/>
                  <a:pt x="1346074" y="164210"/>
                </a:cubicBezTo>
                <a:cubicBezTo>
                  <a:pt x="1346074" y="178435"/>
                  <a:pt x="1342644" y="192913"/>
                  <a:pt x="1335787" y="207391"/>
                </a:cubicBezTo>
                <a:cubicBezTo>
                  <a:pt x="1328929" y="221995"/>
                  <a:pt x="1319531" y="232918"/>
                  <a:pt x="1307593" y="240410"/>
                </a:cubicBezTo>
                <a:cubicBezTo>
                  <a:pt x="1295655" y="247776"/>
                  <a:pt x="1282319" y="251460"/>
                  <a:pt x="1267714" y="251460"/>
                </a:cubicBezTo>
                <a:cubicBezTo>
                  <a:pt x="1243712" y="251460"/>
                  <a:pt x="1224662" y="241935"/>
                  <a:pt x="1210564" y="222885"/>
                </a:cubicBezTo>
                <a:cubicBezTo>
                  <a:pt x="1198754" y="206756"/>
                  <a:pt x="1192785" y="188722"/>
                  <a:pt x="1192785" y="168782"/>
                </a:cubicBezTo>
                <a:cubicBezTo>
                  <a:pt x="1192785" y="154178"/>
                  <a:pt x="1196341" y="139700"/>
                  <a:pt x="1203580" y="125348"/>
                </a:cubicBezTo>
                <a:cubicBezTo>
                  <a:pt x="1210818" y="110870"/>
                  <a:pt x="1220343" y="100329"/>
                  <a:pt x="1232155" y="93472"/>
                </a:cubicBezTo>
                <a:cubicBezTo>
                  <a:pt x="1243838" y="86487"/>
                  <a:pt x="1256412" y="83057"/>
                  <a:pt x="1269619" y="83057"/>
                </a:cubicBezTo>
                <a:close/>
                <a:moveTo>
                  <a:pt x="-896365" y="3066795"/>
                </a:moveTo>
                <a:moveTo>
                  <a:pt x="957835" y="83057"/>
                </a:moveTo>
                <a:cubicBezTo>
                  <a:pt x="973456" y="83057"/>
                  <a:pt x="986282" y="87248"/>
                  <a:pt x="996316" y="95503"/>
                </a:cubicBezTo>
                <a:cubicBezTo>
                  <a:pt x="1006349" y="103759"/>
                  <a:pt x="1011429" y="112394"/>
                  <a:pt x="1011429" y="121285"/>
                </a:cubicBezTo>
                <a:cubicBezTo>
                  <a:pt x="1011429" y="125603"/>
                  <a:pt x="1009905" y="129159"/>
                  <a:pt x="1007111" y="131953"/>
                </a:cubicBezTo>
                <a:cubicBezTo>
                  <a:pt x="1004317" y="134619"/>
                  <a:pt x="1000380" y="136016"/>
                  <a:pt x="995300" y="136016"/>
                </a:cubicBezTo>
                <a:cubicBezTo>
                  <a:pt x="988442" y="136016"/>
                  <a:pt x="983235" y="133731"/>
                  <a:pt x="979806" y="129413"/>
                </a:cubicBezTo>
                <a:cubicBezTo>
                  <a:pt x="977900" y="127000"/>
                  <a:pt x="976504" y="122300"/>
                  <a:pt x="975868" y="115569"/>
                </a:cubicBezTo>
                <a:cubicBezTo>
                  <a:pt x="975233" y="108712"/>
                  <a:pt x="972948" y="103504"/>
                  <a:pt x="968883" y="99948"/>
                </a:cubicBezTo>
                <a:cubicBezTo>
                  <a:pt x="964819" y="96393"/>
                  <a:pt x="959231" y="94741"/>
                  <a:pt x="952119" y="94741"/>
                </a:cubicBezTo>
                <a:cubicBezTo>
                  <a:pt x="940562" y="94741"/>
                  <a:pt x="931164" y="98932"/>
                  <a:pt x="924180" y="107569"/>
                </a:cubicBezTo>
                <a:cubicBezTo>
                  <a:pt x="914781" y="118872"/>
                  <a:pt x="910082" y="133857"/>
                  <a:pt x="910082" y="152400"/>
                </a:cubicBezTo>
                <a:cubicBezTo>
                  <a:pt x="910082" y="171450"/>
                  <a:pt x="914781" y="188087"/>
                  <a:pt x="924052" y="202691"/>
                </a:cubicBezTo>
                <a:cubicBezTo>
                  <a:pt x="933324" y="217169"/>
                  <a:pt x="945897" y="224409"/>
                  <a:pt x="961772" y="224409"/>
                </a:cubicBezTo>
                <a:cubicBezTo>
                  <a:pt x="973075" y="224409"/>
                  <a:pt x="983235" y="220598"/>
                  <a:pt x="992251" y="212851"/>
                </a:cubicBezTo>
                <a:cubicBezTo>
                  <a:pt x="998601" y="207518"/>
                  <a:pt x="1004825" y="197866"/>
                  <a:pt x="1010793" y="183895"/>
                </a:cubicBezTo>
                <a:lnTo>
                  <a:pt x="1015874" y="186309"/>
                </a:lnTo>
                <a:cubicBezTo>
                  <a:pt x="1011556" y="207137"/>
                  <a:pt x="1003174" y="223266"/>
                  <a:pt x="990727" y="234569"/>
                </a:cubicBezTo>
                <a:cubicBezTo>
                  <a:pt x="978281" y="245872"/>
                  <a:pt x="964438" y="251460"/>
                  <a:pt x="949325" y="251460"/>
                </a:cubicBezTo>
                <a:cubicBezTo>
                  <a:pt x="931292" y="251460"/>
                  <a:pt x="915543" y="243840"/>
                  <a:pt x="902081" y="228726"/>
                </a:cubicBezTo>
                <a:cubicBezTo>
                  <a:pt x="888747" y="213613"/>
                  <a:pt x="882016" y="193166"/>
                  <a:pt x="882016" y="167385"/>
                </a:cubicBezTo>
                <a:cubicBezTo>
                  <a:pt x="882016" y="142366"/>
                  <a:pt x="889508" y="122173"/>
                  <a:pt x="904368" y="106553"/>
                </a:cubicBezTo>
                <a:cubicBezTo>
                  <a:pt x="919100" y="90931"/>
                  <a:pt x="937006" y="83057"/>
                  <a:pt x="957835" y="83057"/>
                </a:cubicBezTo>
                <a:close/>
                <a:moveTo>
                  <a:pt x="-896365" y="3066795"/>
                </a:moveTo>
                <a:moveTo>
                  <a:pt x="599187" y="83057"/>
                </a:moveTo>
                <a:cubicBezTo>
                  <a:pt x="613283" y="83057"/>
                  <a:pt x="624841" y="85470"/>
                  <a:pt x="633857" y="90169"/>
                </a:cubicBezTo>
                <a:cubicBezTo>
                  <a:pt x="640716" y="93853"/>
                  <a:pt x="645795" y="99441"/>
                  <a:pt x="648970" y="107060"/>
                </a:cubicBezTo>
                <a:cubicBezTo>
                  <a:pt x="651130" y="112013"/>
                  <a:pt x="652145" y="122173"/>
                  <a:pt x="652145" y="137541"/>
                </a:cubicBezTo>
                <a:lnTo>
                  <a:pt x="652145" y="191516"/>
                </a:lnTo>
                <a:cubicBezTo>
                  <a:pt x="652145" y="206628"/>
                  <a:pt x="652400" y="215900"/>
                  <a:pt x="653035" y="219328"/>
                </a:cubicBezTo>
                <a:cubicBezTo>
                  <a:pt x="653543" y="222757"/>
                  <a:pt x="654558" y="225044"/>
                  <a:pt x="655829" y="226187"/>
                </a:cubicBezTo>
                <a:cubicBezTo>
                  <a:pt x="657225" y="227329"/>
                  <a:pt x="658750" y="227838"/>
                  <a:pt x="660400" y="227838"/>
                </a:cubicBezTo>
                <a:cubicBezTo>
                  <a:pt x="662306" y="227838"/>
                  <a:pt x="663956" y="227456"/>
                  <a:pt x="665226" y="226694"/>
                </a:cubicBezTo>
                <a:cubicBezTo>
                  <a:pt x="667767" y="225170"/>
                  <a:pt x="672338" y="220979"/>
                  <a:pt x="679324" y="213994"/>
                </a:cubicBezTo>
                <a:lnTo>
                  <a:pt x="679324" y="223773"/>
                </a:lnTo>
                <a:cubicBezTo>
                  <a:pt x="666369" y="241045"/>
                  <a:pt x="654050" y="249681"/>
                  <a:pt x="642239" y="249681"/>
                </a:cubicBezTo>
                <a:cubicBezTo>
                  <a:pt x="636525" y="249681"/>
                  <a:pt x="632080" y="247776"/>
                  <a:pt x="628650" y="243840"/>
                </a:cubicBezTo>
                <a:cubicBezTo>
                  <a:pt x="625349" y="239903"/>
                  <a:pt x="623570" y="233172"/>
                  <a:pt x="623443" y="223773"/>
                </a:cubicBezTo>
                <a:cubicBezTo>
                  <a:pt x="607187" y="236347"/>
                  <a:pt x="597027" y="243585"/>
                  <a:pt x="592837" y="245618"/>
                </a:cubicBezTo>
                <a:cubicBezTo>
                  <a:pt x="586613" y="248412"/>
                  <a:pt x="579882" y="249935"/>
                  <a:pt x="572898" y="249935"/>
                </a:cubicBezTo>
                <a:cubicBezTo>
                  <a:pt x="561849" y="249935"/>
                  <a:pt x="552831" y="246125"/>
                  <a:pt x="545719" y="238632"/>
                </a:cubicBezTo>
                <a:cubicBezTo>
                  <a:pt x="538607" y="231140"/>
                  <a:pt x="535051" y="221234"/>
                  <a:pt x="535051" y="208915"/>
                </a:cubicBezTo>
                <a:cubicBezTo>
                  <a:pt x="535051" y="201294"/>
                  <a:pt x="536830" y="194563"/>
                  <a:pt x="540258" y="188848"/>
                </a:cubicBezTo>
                <a:cubicBezTo>
                  <a:pt x="544957" y="180975"/>
                  <a:pt x="553212" y="173609"/>
                  <a:pt x="565024" y="166623"/>
                </a:cubicBezTo>
                <a:cubicBezTo>
                  <a:pt x="576707" y="159766"/>
                  <a:pt x="596266" y="151256"/>
                  <a:pt x="623443" y="141350"/>
                </a:cubicBezTo>
                <a:lnTo>
                  <a:pt x="623443" y="135128"/>
                </a:lnTo>
                <a:cubicBezTo>
                  <a:pt x="623443" y="119253"/>
                  <a:pt x="621031" y="108457"/>
                  <a:pt x="615950" y="102488"/>
                </a:cubicBezTo>
                <a:cubicBezTo>
                  <a:pt x="610870" y="96647"/>
                  <a:pt x="603631" y="93725"/>
                  <a:pt x="593980" y="93725"/>
                </a:cubicBezTo>
                <a:cubicBezTo>
                  <a:pt x="586741" y="93725"/>
                  <a:pt x="581025" y="95631"/>
                  <a:pt x="576707" y="99568"/>
                </a:cubicBezTo>
                <a:cubicBezTo>
                  <a:pt x="572262" y="103504"/>
                  <a:pt x="570104" y="107950"/>
                  <a:pt x="570104" y="113156"/>
                </a:cubicBezTo>
                <a:lnTo>
                  <a:pt x="570485" y="123190"/>
                </a:lnTo>
                <a:cubicBezTo>
                  <a:pt x="570485" y="128523"/>
                  <a:pt x="569087" y="132588"/>
                  <a:pt x="566420" y="135509"/>
                </a:cubicBezTo>
                <a:cubicBezTo>
                  <a:pt x="563626" y="138303"/>
                  <a:pt x="560070" y="139826"/>
                  <a:pt x="555752" y="139826"/>
                </a:cubicBezTo>
                <a:cubicBezTo>
                  <a:pt x="551435" y="139826"/>
                  <a:pt x="547879" y="138303"/>
                  <a:pt x="545212" y="135254"/>
                </a:cubicBezTo>
                <a:cubicBezTo>
                  <a:pt x="542544" y="132334"/>
                  <a:pt x="541148" y="128143"/>
                  <a:pt x="541148" y="122935"/>
                </a:cubicBezTo>
                <a:cubicBezTo>
                  <a:pt x="541148" y="113029"/>
                  <a:pt x="546227" y="103885"/>
                  <a:pt x="556387" y="95631"/>
                </a:cubicBezTo>
                <a:cubicBezTo>
                  <a:pt x="566548" y="87248"/>
                  <a:pt x="580899" y="83057"/>
                  <a:pt x="599187" y="83057"/>
                </a:cubicBezTo>
                <a:close/>
                <a:moveTo>
                  <a:pt x="-896365" y="3066795"/>
                </a:moveTo>
                <a:moveTo>
                  <a:pt x="450724" y="83057"/>
                </a:moveTo>
                <a:cubicBezTo>
                  <a:pt x="465963" y="83057"/>
                  <a:pt x="478663" y="86613"/>
                  <a:pt x="488950" y="93725"/>
                </a:cubicBezTo>
                <a:cubicBezTo>
                  <a:pt x="499111" y="100710"/>
                  <a:pt x="504318" y="110109"/>
                  <a:pt x="504318" y="121793"/>
                </a:cubicBezTo>
                <a:cubicBezTo>
                  <a:pt x="504318" y="139700"/>
                  <a:pt x="490729" y="152653"/>
                  <a:pt x="463550" y="160781"/>
                </a:cubicBezTo>
                <a:cubicBezTo>
                  <a:pt x="495174" y="167385"/>
                  <a:pt x="511049" y="182244"/>
                  <a:pt x="511049" y="205359"/>
                </a:cubicBezTo>
                <a:cubicBezTo>
                  <a:pt x="511049" y="217423"/>
                  <a:pt x="505968" y="228219"/>
                  <a:pt x="495808" y="237490"/>
                </a:cubicBezTo>
                <a:cubicBezTo>
                  <a:pt x="485649" y="246760"/>
                  <a:pt x="470789" y="251460"/>
                  <a:pt x="451358" y="251460"/>
                </a:cubicBezTo>
                <a:cubicBezTo>
                  <a:pt x="438658" y="251460"/>
                  <a:pt x="427482" y="249173"/>
                  <a:pt x="417831" y="244601"/>
                </a:cubicBezTo>
                <a:cubicBezTo>
                  <a:pt x="408179" y="240029"/>
                  <a:pt x="397637" y="232282"/>
                  <a:pt x="386335" y="221488"/>
                </a:cubicBezTo>
                <a:lnTo>
                  <a:pt x="390906" y="216916"/>
                </a:lnTo>
                <a:cubicBezTo>
                  <a:pt x="409830" y="231647"/>
                  <a:pt x="427863" y="239013"/>
                  <a:pt x="444755" y="239013"/>
                </a:cubicBezTo>
                <a:cubicBezTo>
                  <a:pt x="454533" y="239013"/>
                  <a:pt x="462535" y="235712"/>
                  <a:pt x="468757" y="229107"/>
                </a:cubicBezTo>
                <a:cubicBezTo>
                  <a:pt x="474981" y="222503"/>
                  <a:pt x="478156" y="213994"/>
                  <a:pt x="478156" y="203453"/>
                </a:cubicBezTo>
                <a:cubicBezTo>
                  <a:pt x="478156" y="180466"/>
                  <a:pt x="463297" y="168275"/>
                  <a:pt x="433579" y="166878"/>
                </a:cubicBezTo>
                <a:lnTo>
                  <a:pt x="433579" y="156844"/>
                </a:lnTo>
                <a:cubicBezTo>
                  <a:pt x="447549" y="156844"/>
                  <a:pt x="457708" y="153035"/>
                  <a:pt x="463931" y="145541"/>
                </a:cubicBezTo>
                <a:cubicBezTo>
                  <a:pt x="470281" y="138175"/>
                  <a:pt x="473456" y="130175"/>
                  <a:pt x="473456" y="121538"/>
                </a:cubicBezTo>
                <a:cubicBezTo>
                  <a:pt x="473456" y="114045"/>
                  <a:pt x="470662" y="107441"/>
                  <a:pt x="465329" y="101853"/>
                </a:cubicBezTo>
                <a:cubicBezTo>
                  <a:pt x="459994" y="96138"/>
                  <a:pt x="452882" y="93344"/>
                  <a:pt x="443993" y="93344"/>
                </a:cubicBezTo>
                <a:cubicBezTo>
                  <a:pt x="423418" y="93344"/>
                  <a:pt x="409702" y="108076"/>
                  <a:pt x="402972" y="137541"/>
                </a:cubicBezTo>
                <a:lnTo>
                  <a:pt x="396749" y="137541"/>
                </a:lnTo>
                <a:lnTo>
                  <a:pt x="396749" y="87756"/>
                </a:lnTo>
                <a:lnTo>
                  <a:pt x="404114" y="87756"/>
                </a:lnTo>
                <a:cubicBezTo>
                  <a:pt x="406147" y="89662"/>
                  <a:pt x="408432" y="90550"/>
                  <a:pt x="410973" y="90550"/>
                </a:cubicBezTo>
                <a:cubicBezTo>
                  <a:pt x="413005" y="90550"/>
                  <a:pt x="417195" y="89662"/>
                  <a:pt x="423800" y="87756"/>
                </a:cubicBezTo>
                <a:cubicBezTo>
                  <a:pt x="434849" y="84709"/>
                  <a:pt x="443738" y="83057"/>
                  <a:pt x="450724" y="83057"/>
                </a:cubicBezTo>
                <a:close/>
                <a:moveTo>
                  <a:pt x="-896365" y="3066795"/>
                </a:moveTo>
                <a:moveTo>
                  <a:pt x="302006" y="83057"/>
                </a:moveTo>
                <a:cubicBezTo>
                  <a:pt x="316104" y="83057"/>
                  <a:pt x="327661" y="85470"/>
                  <a:pt x="336677" y="90169"/>
                </a:cubicBezTo>
                <a:cubicBezTo>
                  <a:pt x="343536" y="93853"/>
                  <a:pt x="348616" y="99441"/>
                  <a:pt x="351791" y="107060"/>
                </a:cubicBezTo>
                <a:cubicBezTo>
                  <a:pt x="353950" y="112013"/>
                  <a:pt x="354966" y="122173"/>
                  <a:pt x="354966" y="137541"/>
                </a:cubicBezTo>
                <a:lnTo>
                  <a:pt x="354966" y="191516"/>
                </a:lnTo>
                <a:cubicBezTo>
                  <a:pt x="354966" y="206628"/>
                  <a:pt x="355219" y="215900"/>
                  <a:pt x="355855" y="219328"/>
                </a:cubicBezTo>
                <a:cubicBezTo>
                  <a:pt x="356362" y="222757"/>
                  <a:pt x="357379" y="225044"/>
                  <a:pt x="358649" y="226187"/>
                </a:cubicBezTo>
                <a:cubicBezTo>
                  <a:pt x="360045" y="227329"/>
                  <a:pt x="361569" y="227838"/>
                  <a:pt x="363220" y="227838"/>
                </a:cubicBezTo>
                <a:cubicBezTo>
                  <a:pt x="365125" y="227838"/>
                  <a:pt x="366776" y="227456"/>
                  <a:pt x="368047" y="226694"/>
                </a:cubicBezTo>
                <a:cubicBezTo>
                  <a:pt x="370587" y="225170"/>
                  <a:pt x="375158" y="220979"/>
                  <a:pt x="382143" y="213994"/>
                </a:cubicBezTo>
                <a:lnTo>
                  <a:pt x="382143" y="223773"/>
                </a:lnTo>
                <a:cubicBezTo>
                  <a:pt x="369189" y="241045"/>
                  <a:pt x="356870" y="249681"/>
                  <a:pt x="345060" y="249681"/>
                </a:cubicBezTo>
                <a:cubicBezTo>
                  <a:pt x="339344" y="249681"/>
                  <a:pt x="334900" y="247776"/>
                  <a:pt x="331470" y="243840"/>
                </a:cubicBezTo>
                <a:cubicBezTo>
                  <a:pt x="328168" y="239903"/>
                  <a:pt x="326391" y="233172"/>
                  <a:pt x="326263" y="223773"/>
                </a:cubicBezTo>
                <a:cubicBezTo>
                  <a:pt x="310007" y="236347"/>
                  <a:pt x="299848" y="243585"/>
                  <a:pt x="295656" y="245618"/>
                </a:cubicBezTo>
                <a:cubicBezTo>
                  <a:pt x="289433" y="248412"/>
                  <a:pt x="282702" y="249935"/>
                  <a:pt x="275718" y="249935"/>
                </a:cubicBezTo>
                <a:cubicBezTo>
                  <a:pt x="264668" y="249935"/>
                  <a:pt x="255651" y="246125"/>
                  <a:pt x="248539" y="238632"/>
                </a:cubicBezTo>
                <a:cubicBezTo>
                  <a:pt x="241427" y="231140"/>
                  <a:pt x="237872" y="221234"/>
                  <a:pt x="237872" y="208915"/>
                </a:cubicBezTo>
                <a:cubicBezTo>
                  <a:pt x="237872" y="201294"/>
                  <a:pt x="239650" y="194563"/>
                  <a:pt x="243079" y="188848"/>
                </a:cubicBezTo>
                <a:cubicBezTo>
                  <a:pt x="247777" y="180975"/>
                  <a:pt x="256032" y="173609"/>
                  <a:pt x="267843" y="166623"/>
                </a:cubicBezTo>
                <a:cubicBezTo>
                  <a:pt x="279527" y="159766"/>
                  <a:pt x="299086" y="151256"/>
                  <a:pt x="326263" y="141350"/>
                </a:cubicBezTo>
                <a:lnTo>
                  <a:pt x="326263" y="135128"/>
                </a:lnTo>
                <a:cubicBezTo>
                  <a:pt x="326263" y="119253"/>
                  <a:pt x="323850" y="108457"/>
                  <a:pt x="318770" y="102488"/>
                </a:cubicBezTo>
                <a:cubicBezTo>
                  <a:pt x="313691" y="96647"/>
                  <a:pt x="306451" y="93725"/>
                  <a:pt x="296800" y="93725"/>
                </a:cubicBezTo>
                <a:cubicBezTo>
                  <a:pt x="289561" y="93725"/>
                  <a:pt x="283845" y="95631"/>
                  <a:pt x="279527" y="99568"/>
                </a:cubicBezTo>
                <a:cubicBezTo>
                  <a:pt x="275082" y="103504"/>
                  <a:pt x="272924" y="107950"/>
                  <a:pt x="272924" y="113156"/>
                </a:cubicBezTo>
                <a:lnTo>
                  <a:pt x="273305" y="123190"/>
                </a:lnTo>
                <a:cubicBezTo>
                  <a:pt x="273305" y="128523"/>
                  <a:pt x="271907" y="132588"/>
                  <a:pt x="269241" y="135509"/>
                </a:cubicBezTo>
                <a:cubicBezTo>
                  <a:pt x="266447" y="138303"/>
                  <a:pt x="262891" y="139826"/>
                  <a:pt x="258573" y="139826"/>
                </a:cubicBezTo>
                <a:cubicBezTo>
                  <a:pt x="254255" y="139826"/>
                  <a:pt x="250699" y="138303"/>
                  <a:pt x="248031" y="135254"/>
                </a:cubicBezTo>
                <a:cubicBezTo>
                  <a:pt x="245364" y="132334"/>
                  <a:pt x="243968" y="128143"/>
                  <a:pt x="243968" y="122935"/>
                </a:cubicBezTo>
                <a:cubicBezTo>
                  <a:pt x="243968" y="113029"/>
                  <a:pt x="249048" y="103885"/>
                  <a:pt x="259207" y="95631"/>
                </a:cubicBezTo>
                <a:cubicBezTo>
                  <a:pt x="269368" y="87248"/>
                  <a:pt x="283718" y="83057"/>
                  <a:pt x="302006" y="83057"/>
                </a:cubicBezTo>
                <a:close/>
                <a:moveTo>
                  <a:pt x="-896365" y="3066795"/>
                </a:moveTo>
                <a:moveTo>
                  <a:pt x="1999869" y="11429"/>
                </a:moveTo>
                <a:lnTo>
                  <a:pt x="2125854" y="11429"/>
                </a:lnTo>
                <a:lnTo>
                  <a:pt x="2125854" y="18034"/>
                </a:lnTo>
                <a:lnTo>
                  <a:pt x="2047494" y="251460"/>
                </a:lnTo>
                <a:lnTo>
                  <a:pt x="2028063" y="251460"/>
                </a:lnTo>
                <a:lnTo>
                  <a:pt x="2098294" y="39750"/>
                </a:lnTo>
                <a:lnTo>
                  <a:pt x="2033651" y="39750"/>
                </a:lnTo>
                <a:cubicBezTo>
                  <a:pt x="2020570" y="39750"/>
                  <a:pt x="2011300" y="41275"/>
                  <a:pt x="2005712" y="44450"/>
                </a:cubicBezTo>
                <a:cubicBezTo>
                  <a:pt x="1996060" y="49784"/>
                  <a:pt x="1988186" y="57912"/>
                  <a:pt x="1982343" y="69088"/>
                </a:cubicBezTo>
                <a:lnTo>
                  <a:pt x="1977263" y="67182"/>
                </a:lnTo>
                <a:close/>
                <a:moveTo>
                  <a:pt x="-824737" y="3066795"/>
                </a:moveTo>
                <a:moveTo>
                  <a:pt x="192406" y="8763"/>
                </a:moveTo>
                <a:cubicBezTo>
                  <a:pt x="210312" y="8763"/>
                  <a:pt x="219202" y="14985"/>
                  <a:pt x="219202" y="27431"/>
                </a:cubicBezTo>
                <a:cubicBezTo>
                  <a:pt x="219202" y="31876"/>
                  <a:pt x="217425" y="35687"/>
                  <a:pt x="213868" y="38862"/>
                </a:cubicBezTo>
                <a:cubicBezTo>
                  <a:pt x="210312" y="42163"/>
                  <a:pt x="206375" y="43688"/>
                  <a:pt x="201804" y="43688"/>
                </a:cubicBezTo>
                <a:cubicBezTo>
                  <a:pt x="198629" y="43688"/>
                  <a:pt x="193168" y="41910"/>
                  <a:pt x="185548" y="38226"/>
                </a:cubicBezTo>
                <a:cubicBezTo>
                  <a:pt x="178817" y="34797"/>
                  <a:pt x="174118" y="33147"/>
                  <a:pt x="171450" y="33147"/>
                </a:cubicBezTo>
                <a:cubicBezTo>
                  <a:pt x="167768" y="33147"/>
                  <a:pt x="164593" y="35051"/>
                  <a:pt x="161925" y="38988"/>
                </a:cubicBezTo>
                <a:cubicBezTo>
                  <a:pt x="159258" y="42798"/>
                  <a:pt x="155068" y="52704"/>
                  <a:pt x="149352" y="68579"/>
                </a:cubicBezTo>
                <a:cubicBezTo>
                  <a:pt x="138176" y="98170"/>
                  <a:pt x="124080" y="116966"/>
                  <a:pt x="106807" y="124841"/>
                </a:cubicBezTo>
                <a:cubicBezTo>
                  <a:pt x="117349" y="126745"/>
                  <a:pt x="131954" y="141097"/>
                  <a:pt x="150495" y="168020"/>
                </a:cubicBezTo>
                <a:cubicBezTo>
                  <a:pt x="170307" y="196595"/>
                  <a:pt x="184786" y="215645"/>
                  <a:pt x="194056" y="225297"/>
                </a:cubicBezTo>
                <a:cubicBezTo>
                  <a:pt x="203327" y="234822"/>
                  <a:pt x="215012" y="239903"/>
                  <a:pt x="229236" y="240156"/>
                </a:cubicBezTo>
                <a:lnTo>
                  <a:pt x="229236" y="246634"/>
                </a:lnTo>
                <a:lnTo>
                  <a:pt x="168530" y="246634"/>
                </a:lnTo>
                <a:cubicBezTo>
                  <a:pt x="161925" y="236093"/>
                  <a:pt x="148082" y="216281"/>
                  <a:pt x="126874" y="187070"/>
                </a:cubicBezTo>
                <a:cubicBezTo>
                  <a:pt x="105792" y="157860"/>
                  <a:pt x="92837" y="141731"/>
                  <a:pt x="88266" y="138556"/>
                </a:cubicBezTo>
                <a:cubicBezTo>
                  <a:pt x="83693" y="135254"/>
                  <a:pt x="76581" y="133731"/>
                  <a:pt x="67311" y="133603"/>
                </a:cubicBezTo>
                <a:lnTo>
                  <a:pt x="67311" y="203835"/>
                </a:lnTo>
                <a:cubicBezTo>
                  <a:pt x="67311" y="219201"/>
                  <a:pt x="69216" y="229107"/>
                  <a:pt x="73280" y="233298"/>
                </a:cubicBezTo>
                <a:cubicBezTo>
                  <a:pt x="77217" y="237363"/>
                  <a:pt x="86614" y="239775"/>
                  <a:pt x="101219" y="240156"/>
                </a:cubicBezTo>
                <a:lnTo>
                  <a:pt x="101219" y="246634"/>
                </a:lnTo>
                <a:lnTo>
                  <a:pt x="0" y="246634"/>
                </a:lnTo>
                <a:lnTo>
                  <a:pt x="0" y="240156"/>
                </a:lnTo>
                <a:cubicBezTo>
                  <a:pt x="14479" y="239775"/>
                  <a:pt x="23750" y="237490"/>
                  <a:pt x="27813" y="233298"/>
                </a:cubicBezTo>
                <a:cubicBezTo>
                  <a:pt x="31877" y="229235"/>
                  <a:pt x="34037" y="219328"/>
                  <a:pt x="34037" y="203835"/>
                </a:cubicBezTo>
                <a:lnTo>
                  <a:pt x="34037" y="54356"/>
                </a:lnTo>
                <a:cubicBezTo>
                  <a:pt x="34037" y="38862"/>
                  <a:pt x="32005" y="28956"/>
                  <a:pt x="27941" y="24891"/>
                </a:cubicBezTo>
                <a:cubicBezTo>
                  <a:pt x="23876" y="20700"/>
                  <a:pt x="14606" y="18415"/>
                  <a:pt x="0" y="17906"/>
                </a:cubicBezTo>
                <a:lnTo>
                  <a:pt x="0" y="11429"/>
                </a:lnTo>
                <a:lnTo>
                  <a:pt x="101219" y="11429"/>
                </a:lnTo>
                <a:lnTo>
                  <a:pt x="101219" y="17906"/>
                </a:lnTo>
                <a:cubicBezTo>
                  <a:pt x="86614" y="18415"/>
                  <a:pt x="77217" y="20700"/>
                  <a:pt x="73280" y="24891"/>
                </a:cubicBezTo>
                <a:cubicBezTo>
                  <a:pt x="69216" y="28956"/>
                  <a:pt x="67311" y="38862"/>
                  <a:pt x="67311" y="54356"/>
                </a:cubicBezTo>
                <a:lnTo>
                  <a:pt x="67311" y="119888"/>
                </a:lnTo>
                <a:cubicBezTo>
                  <a:pt x="79883" y="119760"/>
                  <a:pt x="88647" y="118872"/>
                  <a:pt x="93473" y="117347"/>
                </a:cubicBezTo>
                <a:cubicBezTo>
                  <a:pt x="98299" y="115823"/>
                  <a:pt x="103760" y="112268"/>
                  <a:pt x="109856" y="106679"/>
                </a:cubicBezTo>
                <a:cubicBezTo>
                  <a:pt x="115951" y="101091"/>
                  <a:pt x="120650" y="95122"/>
                  <a:pt x="124206" y="88772"/>
                </a:cubicBezTo>
                <a:cubicBezTo>
                  <a:pt x="127762" y="82295"/>
                  <a:pt x="132335" y="71754"/>
                  <a:pt x="137795" y="57150"/>
                </a:cubicBezTo>
                <a:cubicBezTo>
                  <a:pt x="143002" y="43306"/>
                  <a:pt x="147320" y="33781"/>
                  <a:pt x="150623" y="28447"/>
                </a:cubicBezTo>
                <a:cubicBezTo>
                  <a:pt x="153925" y="22987"/>
                  <a:pt x="159131" y="18415"/>
                  <a:pt x="166498" y="14478"/>
                </a:cubicBezTo>
                <a:cubicBezTo>
                  <a:pt x="173737" y="10668"/>
                  <a:pt x="182373" y="8763"/>
                  <a:pt x="192406" y="8763"/>
                </a:cubicBezTo>
                <a:close/>
                <a:moveTo>
                  <a:pt x="-822071" y="3066795"/>
                </a:moveTo>
                <a:moveTo>
                  <a:pt x="2402206" y="6603"/>
                </a:moveTo>
                <a:cubicBezTo>
                  <a:pt x="2421256" y="6603"/>
                  <a:pt x="2437257" y="12700"/>
                  <a:pt x="2449957" y="25019"/>
                </a:cubicBezTo>
                <a:cubicBezTo>
                  <a:pt x="2462785" y="37210"/>
                  <a:pt x="2469135" y="51688"/>
                  <a:pt x="2469135" y="68325"/>
                </a:cubicBezTo>
                <a:cubicBezTo>
                  <a:pt x="2469135" y="80263"/>
                  <a:pt x="2466341" y="92201"/>
                  <a:pt x="2460880" y="104140"/>
                </a:cubicBezTo>
                <a:cubicBezTo>
                  <a:pt x="2452243" y="122809"/>
                  <a:pt x="2438400" y="142620"/>
                  <a:pt x="2419224" y="163575"/>
                </a:cubicBezTo>
                <a:cubicBezTo>
                  <a:pt x="2390394" y="194944"/>
                  <a:pt x="2372487" y="213994"/>
                  <a:pt x="2365249" y="220472"/>
                </a:cubicBezTo>
                <a:lnTo>
                  <a:pt x="2426717" y="220472"/>
                </a:lnTo>
                <a:cubicBezTo>
                  <a:pt x="2439162" y="220472"/>
                  <a:pt x="2447925" y="219963"/>
                  <a:pt x="2453006" y="219075"/>
                </a:cubicBezTo>
                <a:cubicBezTo>
                  <a:pt x="2457958" y="218059"/>
                  <a:pt x="2462531" y="216281"/>
                  <a:pt x="2466594" y="213360"/>
                </a:cubicBezTo>
                <a:cubicBezTo>
                  <a:pt x="2470658" y="210566"/>
                  <a:pt x="2474087" y="206501"/>
                  <a:pt x="2477136" y="201294"/>
                </a:cubicBezTo>
                <a:lnTo>
                  <a:pt x="2483486" y="201294"/>
                </a:lnTo>
                <a:lnTo>
                  <a:pt x="2467102" y="246634"/>
                </a:lnTo>
                <a:lnTo>
                  <a:pt x="2328418" y="246634"/>
                </a:lnTo>
                <a:lnTo>
                  <a:pt x="2328418" y="240156"/>
                </a:lnTo>
                <a:cubicBezTo>
                  <a:pt x="2369186" y="202945"/>
                  <a:pt x="2397887" y="172593"/>
                  <a:pt x="2414525" y="148970"/>
                </a:cubicBezTo>
                <a:cubicBezTo>
                  <a:pt x="2431162" y="125348"/>
                  <a:pt x="2439543" y="103885"/>
                  <a:pt x="2439543" y="84328"/>
                </a:cubicBezTo>
                <a:cubicBezTo>
                  <a:pt x="2439543" y="69341"/>
                  <a:pt x="2434972" y="57150"/>
                  <a:pt x="2425827" y="47497"/>
                </a:cubicBezTo>
                <a:cubicBezTo>
                  <a:pt x="2416683" y="37972"/>
                  <a:pt x="2405762" y="33147"/>
                  <a:pt x="2393062" y="33147"/>
                </a:cubicBezTo>
                <a:cubicBezTo>
                  <a:pt x="2381505" y="33147"/>
                  <a:pt x="2371091" y="36575"/>
                  <a:pt x="2361947" y="43306"/>
                </a:cubicBezTo>
                <a:cubicBezTo>
                  <a:pt x="2352675" y="50038"/>
                  <a:pt x="2345944" y="59944"/>
                  <a:pt x="2341500" y="73025"/>
                </a:cubicBezTo>
                <a:lnTo>
                  <a:pt x="2335150" y="73025"/>
                </a:lnTo>
                <a:cubicBezTo>
                  <a:pt x="2338070" y="51688"/>
                  <a:pt x="2345437" y="35306"/>
                  <a:pt x="2357375" y="23748"/>
                </a:cubicBezTo>
                <a:cubicBezTo>
                  <a:pt x="2369312" y="12319"/>
                  <a:pt x="2384299" y="6603"/>
                  <a:pt x="2402206" y="6603"/>
                </a:cubicBezTo>
                <a:close/>
                <a:moveTo>
                  <a:pt x="-819911" y="3066795"/>
                </a:moveTo>
                <a:moveTo>
                  <a:pt x="2223898" y="6603"/>
                </a:moveTo>
                <a:cubicBezTo>
                  <a:pt x="2242948" y="6603"/>
                  <a:pt x="2258950" y="12700"/>
                  <a:pt x="2271650" y="25019"/>
                </a:cubicBezTo>
                <a:cubicBezTo>
                  <a:pt x="2284476" y="37210"/>
                  <a:pt x="2290826" y="51688"/>
                  <a:pt x="2290826" y="68325"/>
                </a:cubicBezTo>
                <a:cubicBezTo>
                  <a:pt x="2290826" y="80263"/>
                  <a:pt x="2288032" y="92201"/>
                  <a:pt x="2282572" y="104140"/>
                </a:cubicBezTo>
                <a:cubicBezTo>
                  <a:pt x="2273936" y="122809"/>
                  <a:pt x="2260093" y="142620"/>
                  <a:pt x="2240916" y="163575"/>
                </a:cubicBezTo>
                <a:cubicBezTo>
                  <a:pt x="2212087" y="194944"/>
                  <a:pt x="2194180" y="213994"/>
                  <a:pt x="2186941" y="220472"/>
                </a:cubicBezTo>
                <a:lnTo>
                  <a:pt x="2248408" y="220472"/>
                </a:lnTo>
                <a:cubicBezTo>
                  <a:pt x="2260855" y="220472"/>
                  <a:pt x="2269618" y="219963"/>
                  <a:pt x="2274698" y="219075"/>
                </a:cubicBezTo>
                <a:cubicBezTo>
                  <a:pt x="2279650" y="218059"/>
                  <a:pt x="2284223" y="216281"/>
                  <a:pt x="2288287" y="213360"/>
                </a:cubicBezTo>
                <a:cubicBezTo>
                  <a:pt x="2292350" y="210566"/>
                  <a:pt x="2295780" y="206501"/>
                  <a:pt x="2298827" y="201294"/>
                </a:cubicBezTo>
                <a:lnTo>
                  <a:pt x="2305177" y="201294"/>
                </a:lnTo>
                <a:lnTo>
                  <a:pt x="2288794" y="246634"/>
                </a:lnTo>
                <a:lnTo>
                  <a:pt x="2150111" y="246634"/>
                </a:lnTo>
                <a:lnTo>
                  <a:pt x="2150111" y="240156"/>
                </a:lnTo>
                <a:cubicBezTo>
                  <a:pt x="2190877" y="202945"/>
                  <a:pt x="2219580" y="172593"/>
                  <a:pt x="2236217" y="148970"/>
                </a:cubicBezTo>
                <a:cubicBezTo>
                  <a:pt x="2252854" y="125348"/>
                  <a:pt x="2261236" y="103885"/>
                  <a:pt x="2261236" y="84328"/>
                </a:cubicBezTo>
                <a:cubicBezTo>
                  <a:pt x="2261236" y="69341"/>
                  <a:pt x="2256663" y="57150"/>
                  <a:pt x="2247519" y="47497"/>
                </a:cubicBezTo>
                <a:cubicBezTo>
                  <a:pt x="2238375" y="37972"/>
                  <a:pt x="2227454" y="33147"/>
                  <a:pt x="2214754" y="33147"/>
                </a:cubicBezTo>
                <a:cubicBezTo>
                  <a:pt x="2203197" y="33147"/>
                  <a:pt x="2192782" y="36575"/>
                  <a:pt x="2183638" y="43306"/>
                </a:cubicBezTo>
                <a:cubicBezTo>
                  <a:pt x="2174368" y="50038"/>
                  <a:pt x="2167637" y="59944"/>
                  <a:pt x="2163192" y="73025"/>
                </a:cubicBezTo>
                <a:lnTo>
                  <a:pt x="2156842" y="73025"/>
                </a:lnTo>
                <a:cubicBezTo>
                  <a:pt x="2159762" y="51688"/>
                  <a:pt x="2167129" y="35306"/>
                  <a:pt x="2179067" y="23748"/>
                </a:cubicBezTo>
                <a:cubicBezTo>
                  <a:pt x="2191005" y="12319"/>
                  <a:pt x="2205991" y="6603"/>
                  <a:pt x="2223898" y="6603"/>
                </a:cubicBezTo>
                <a:close/>
                <a:moveTo>
                  <a:pt x="-819911" y="3066795"/>
                </a:moveTo>
                <a:moveTo>
                  <a:pt x="1884681" y="6603"/>
                </a:moveTo>
                <a:lnTo>
                  <a:pt x="1890395" y="6603"/>
                </a:lnTo>
                <a:lnTo>
                  <a:pt x="1890395" y="205104"/>
                </a:lnTo>
                <a:cubicBezTo>
                  <a:pt x="1890395" y="218313"/>
                  <a:pt x="1890904" y="226568"/>
                  <a:pt x="1892047" y="229743"/>
                </a:cubicBezTo>
                <a:cubicBezTo>
                  <a:pt x="1893062" y="233044"/>
                  <a:pt x="1895349" y="235457"/>
                  <a:pt x="1898905" y="237235"/>
                </a:cubicBezTo>
                <a:cubicBezTo>
                  <a:pt x="1902333" y="239013"/>
                  <a:pt x="1909318" y="239903"/>
                  <a:pt x="1919987" y="240156"/>
                </a:cubicBezTo>
                <a:lnTo>
                  <a:pt x="1919987" y="246634"/>
                </a:lnTo>
                <a:lnTo>
                  <a:pt x="1831594" y="246634"/>
                </a:lnTo>
                <a:lnTo>
                  <a:pt x="1831594" y="240156"/>
                </a:lnTo>
                <a:cubicBezTo>
                  <a:pt x="1842643" y="239903"/>
                  <a:pt x="1849882" y="239013"/>
                  <a:pt x="1853057" y="237363"/>
                </a:cubicBezTo>
                <a:cubicBezTo>
                  <a:pt x="1856360" y="235712"/>
                  <a:pt x="1858518" y="233425"/>
                  <a:pt x="1859788" y="230504"/>
                </a:cubicBezTo>
                <a:cubicBezTo>
                  <a:pt x="1861058" y="227710"/>
                  <a:pt x="1861693" y="219201"/>
                  <a:pt x="1861693" y="205104"/>
                </a:cubicBezTo>
                <a:lnTo>
                  <a:pt x="1861693" y="78231"/>
                </a:lnTo>
                <a:cubicBezTo>
                  <a:pt x="1861693" y="61087"/>
                  <a:pt x="1861186" y="50165"/>
                  <a:pt x="1860043" y="45338"/>
                </a:cubicBezTo>
                <a:cubicBezTo>
                  <a:pt x="1859154" y="41656"/>
                  <a:pt x="1857756" y="38862"/>
                  <a:pt x="1855598" y="37210"/>
                </a:cubicBezTo>
                <a:cubicBezTo>
                  <a:pt x="1853438" y="35432"/>
                  <a:pt x="1850899" y="34544"/>
                  <a:pt x="1847850" y="34544"/>
                </a:cubicBezTo>
                <a:cubicBezTo>
                  <a:pt x="1843660" y="34544"/>
                  <a:pt x="1837691" y="36322"/>
                  <a:pt x="1830070" y="39878"/>
                </a:cubicBezTo>
                <a:lnTo>
                  <a:pt x="1827404" y="34544"/>
                </a:lnTo>
                <a:close/>
                <a:moveTo>
                  <a:pt x="-819911" y="3066795"/>
                </a:moveTo>
                <a:moveTo>
                  <a:pt x="6030595" y="0"/>
                </a:moveTo>
                <a:lnTo>
                  <a:pt x="6038215" y="0"/>
                </a:lnTo>
                <a:lnTo>
                  <a:pt x="6038215" y="97663"/>
                </a:lnTo>
                <a:cubicBezTo>
                  <a:pt x="6048756" y="88010"/>
                  <a:pt x="6059425" y="83057"/>
                  <a:pt x="6070347" y="83057"/>
                </a:cubicBezTo>
                <a:cubicBezTo>
                  <a:pt x="6085205" y="83057"/>
                  <a:pt x="6098032" y="91313"/>
                  <a:pt x="6108701" y="107695"/>
                </a:cubicBezTo>
                <a:cubicBezTo>
                  <a:pt x="6119368" y="124078"/>
                  <a:pt x="6124703" y="144018"/>
                  <a:pt x="6124703" y="167385"/>
                </a:cubicBezTo>
                <a:cubicBezTo>
                  <a:pt x="6124703" y="190245"/>
                  <a:pt x="6119368" y="209931"/>
                  <a:pt x="6108447" y="226568"/>
                </a:cubicBezTo>
                <a:cubicBezTo>
                  <a:pt x="6097652" y="243204"/>
                  <a:pt x="6084443" y="251460"/>
                  <a:pt x="6068950" y="251460"/>
                </a:cubicBezTo>
                <a:cubicBezTo>
                  <a:pt x="6057519" y="251460"/>
                  <a:pt x="6047232" y="246379"/>
                  <a:pt x="6038215" y="236219"/>
                </a:cubicBezTo>
                <a:lnTo>
                  <a:pt x="6038215" y="285241"/>
                </a:lnTo>
                <a:cubicBezTo>
                  <a:pt x="6038215" y="296798"/>
                  <a:pt x="6038851" y="304165"/>
                  <a:pt x="6040248" y="307340"/>
                </a:cubicBezTo>
                <a:cubicBezTo>
                  <a:pt x="6041517" y="310515"/>
                  <a:pt x="6043930" y="312800"/>
                  <a:pt x="6047487" y="314197"/>
                </a:cubicBezTo>
                <a:cubicBezTo>
                  <a:pt x="6050915" y="315468"/>
                  <a:pt x="6058154" y="316103"/>
                  <a:pt x="6069330" y="316103"/>
                </a:cubicBezTo>
                <a:lnTo>
                  <a:pt x="6069330" y="322579"/>
                </a:lnTo>
                <a:lnTo>
                  <a:pt x="5983732" y="322579"/>
                </a:lnTo>
                <a:lnTo>
                  <a:pt x="5983732" y="316103"/>
                </a:lnTo>
                <a:cubicBezTo>
                  <a:pt x="5995290" y="316103"/>
                  <a:pt x="6002782" y="314451"/>
                  <a:pt x="6006212" y="311150"/>
                </a:cubicBezTo>
                <a:cubicBezTo>
                  <a:pt x="6009640" y="307847"/>
                  <a:pt x="6011418" y="299212"/>
                  <a:pt x="6011418" y="285241"/>
                </a:cubicBezTo>
                <a:lnTo>
                  <a:pt x="6011418" y="236219"/>
                </a:lnTo>
                <a:cubicBezTo>
                  <a:pt x="6002655" y="246379"/>
                  <a:pt x="5992495" y="251460"/>
                  <a:pt x="5980812" y="251460"/>
                </a:cubicBezTo>
                <a:cubicBezTo>
                  <a:pt x="5964810" y="251460"/>
                  <a:pt x="5951475" y="243078"/>
                  <a:pt x="5940806" y="226441"/>
                </a:cubicBezTo>
                <a:cubicBezTo>
                  <a:pt x="5930139" y="209803"/>
                  <a:pt x="5924804" y="189610"/>
                  <a:pt x="5924804" y="165607"/>
                </a:cubicBezTo>
                <a:cubicBezTo>
                  <a:pt x="5924804" y="144018"/>
                  <a:pt x="5929885" y="124841"/>
                  <a:pt x="5940044" y="108203"/>
                </a:cubicBezTo>
                <a:cubicBezTo>
                  <a:pt x="5950331" y="91440"/>
                  <a:pt x="5963540" y="83057"/>
                  <a:pt x="5979923" y="83057"/>
                </a:cubicBezTo>
                <a:cubicBezTo>
                  <a:pt x="5992115" y="83057"/>
                  <a:pt x="6002528" y="88645"/>
                  <a:pt x="6011418" y="99694"/>
                </a:cubicBezTo>
                <a:lnTo>
                  <a:pt x="6011418" y="56769"/>
                </a:lnTo>
                <a:cubicBezTo>
                  <a:pt x="6011418" y="41910"/>
                  <a:pt x="6010403" y="32512"/>
                  <a:pt x="6008625" y="28447"/>
                </a:cubicBezTo>
                <a:cubicBezTo>
                  <a:pt x="6006719" y="24384"/>
                  <a:pt x="6003544" y="22351"/>
                  <a:pt x="5998845" y="22351"/>
                </a:cubicBezTo>
                <a:cubicBezTo>
                  <a:pt x="5995036" y="22351"/>
                  <a:pt x="5990844" y="23368"/>
                  <a:pt x="5986400" y="25400"/>
                </a:cubicBezTo>
                <a:lnTo>
                  <a:pt x="5983732" y="19685"/>
                </a:lnTo>
                <a:close/>
                <a:moveTo>
                  <a:pt x="-813308" y="3066795"/>
                </a:moveTo>
                <a:moveTo>
                  <a:pt x="2506981" y="0"/>
                </a:moveTo>
                <a:cubicBezTo>
                  <a:pt x="2524633" y="8763"/>
                  <a:pt x="2539238" y="18922"/>
                  <a:pt x="2550923" y="30734"/>
                </a:cubicBezTo>
                <a:cubicBezTo>
                  <a:pt x="2567432" y="47625"/>
                  <a:pt x="2580132" y="67437"/>
                  <a:pt x="2589150" y="90169"/>
                </a:cubicBezTo>
                <a:cubicBezTo>
                  <a:pt x="2598167" y="112775"/>
                  <a:pt x="2602738" y="136525"/>
                  <a:pt x="2602738" y="161163"/>
                </a:cubicBezTo>
                <a:cubicBezTo>
                  <a:pt x="2602738" y="196976"/>
                  <a:pt x="2593975" y="229616"/>
                  <a:pt x="2576323" y="259206"/>
                </a:cubicBezTo>
                <a:cubicBezTo>
                  <a:pt x="2558669" y="288670"/>
                  <a:pt x="2535556" y="309879"/>
                  <a:pt x="2506981" y="322579"/>
                </a:cubicBezTo>
                <a:lnTo>
                  <a:pt x="2506981" y="316103"/>
                </a:lnTo>
                <a:cubicBezTo>
                  <a:pt x="2521205" y="308101"/>
                  <a:pt x="2532888" y="297434"/>
                  <a:pt x="2542160" y="283844"/>
                </a:cubicBezTo>
                <a:cubicBezTo>
                  <a:pt x="2551304" y="270256"/>
                  <a:pt x="2558162" y="252984"/>
                  <a:pt x="2562606" y="231901"/>
                </a:cubicBezTo>
                <a:cubicBezTo>
                  <a:pt x="2567051" y="210947"/>
                  <a:pt x="2569211" y="189103"/>
                  <a:pt x="2569211" y="166369"/>
                </a:cubicBezTo>
                <a:cubicBezTo>
                  <a:pt x="2569211" y="141731"/>
                  <a:pt x="2567306" y="119253"/>
                  <a:pt x="2563495" y="98932"/>
                </a:cubicBezTo>
                <a:cubicBezTo>
                  <a:pt x="2560701" y="82931"/>
                  <a:pt x="2557018" y="70103"/>
                  <a:pt x="2552700" y="60578"/>
                </a:cubicBezTo>
                <a:cubicBezTo>
                  <a:pt x="2548382" y="50926"/>
                  <a:pt x="2542668" y="41656"/>
                  <a:pt x="2535429" y="32766"/>
                </a:cubicBezTo>
                <a:cubicBezTo>
                  <a:pt x="2528317" y="23875"/>
                  <a:pt x="2518792" y="15366"/>
                  <a:pt x="2506981" y="7366"/>
                </a:cubicBezTo>
                <a:close/>
                <a:moveTo>
                  <a:pt x="-813308" y="3066795"/>
                </a:moveTo>
                <a:moveTo>
                  <a:pt x="1777238" y="0"/>
                </a:moveTo>
                <a:lnTo>
                  <a:pt x="1777238" y="7366"/>
                </a:lnTo>
                <a:cubicBezTo>
                  <a:pt x="1763014" y="15240"/>
                  <a:pt x="1751331" y="25907"/>
                  <a:pt x="1742187" y="39623"/>
                </a:cubicBezTo>
                <a:cubicBezTo>
                  <a:pt x="1733043" y="53213"/>
                  <a:pt x="1726185" y="70485"/>
                  <a:pt x="1721739" y="91440"/>
                </a:cubicBezTo>
                <a:cubicBezTo>
                  <a:pt x="1717168" y="112394"/>
                  <a:pt x="1715008" y="134238"/>
                  <a:pt x="1715008" y="156972"/>
                </a:cubicBezTo>
                <a:cubicBezTo>
                  <a:pt x="1715008" y="181737"/>
                  <a:pt x="1716913" y="204216"/>
                  <a:pt x="1720724" y="224409"/>
                </a:cubicBezTo>
                <a:cubicBezTo>
                  <a:pt x="1723644" y="240410"/>
                  <a:pt x="1727327" y="253110"/>
                  <a:pt x="1731645" y="262763"/>
                </a:cubicBezTo>
                <a:cubicBezTo>
                  <a:pt x="1735837" y="272415"/>
                  <a:pt x="1741679" y="281685"/>
                  <a:pt x="1748918" y="290703"/>
                </a:cubicBezTo>
                <a:cubicBezTo>
                  <a:pt x="1756030" y="299593"/>
                  <a:pt x="1765555" y="307975"/>
                  <a:pt x="1777238" y="316103"/>
                </a:cubicBezTo>
                <a:lnTo>
                  <a:pt x="1777238" y="322579"/>
                </a:lnTo>
                <a:cubicBezTo>
                  <a:pt x="1759712" y="313816"/>
                  <a:pt x="1745235" y="303529"/>
                  <a:pt x="1733550" y="291719"/>
                </a:cubicBezTo>
                <a:cubicBezTo>
                  <a:pt x="1716913" y="274954"/>
                  <a:pt x="1704087" y="255143"/>
                  <a:pt x="1695069" y="232410"/>
                </a:cubicBezTo>
                <a:cubicBezTo>
                  <a:pt x="1686052" y="209550"/>
                  <a:pt x="1681481" y="185928"/>
                  <a:pt x="1681481" y="161416"/>
                </a:cubicBezTo>
                <a:cubicBezTo>
                  <a:pt x="1681481" y="125603"/>
                  <a:pt x="1690370" y="92963"/>
                  <a:pt x="1708024" y="63372"/>
                </a:cubicBezTo>
                <a:cubicBezTo>
                  <a:pt x="1725676" y="33909"/>
                  <a:pt x="1748791" y="12700"/>
                  <a:pt x="1777238" y="0"/>
                </a:cubicBezTo>
                <a:close/>
                <a:moveTo>
                  <a:pt x="-813308" y="306679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8" name="Picture 168"/>
          <p:cNvPicPr>
            <a:picLocks noChangeAspect="0"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034535" y="4216655"/>
            <a:ext cx="3445382" cy="336550"/>
          </a:xfrm>
          <a:prstGeom prst="rect">
            <a:avLst/>
          </a:prstGeom>
          <a:noFill/>
          <a:extLst/>
        </p:spPr>
      </p:pic>
      <p:sp>
        <p:nvSpPr>
          <p:cNvPr id="169" name="Freeform 169"/>
          <p:cNvSpPr/>
          <p:nvPr/>
        </p:nvSpPr>
        <p:spPr>
          <a:xfrm rot="0" flipH="0" flipV="0">
            <a:off x="4047235" y="4229355"/>
            <a:ext cx="3419983" cy="311150"/>
          </a:xfrm>
          <a:custGeom>
            <a:pathLst>
              <a:path w="3419983" h="311150">
                <a:moveTo>
                  <a:pt x="2891409" y="158241"/>
                </a:moveTo>
                <a:cubicBezTo>
                  <a:pt x="2888743" y="158241"/>
                  <a:pt x="2885059" y="158241"/>
                  <a:pt x="2880233" y="158369"/>
                </a:cubicBezTo>
                <a:lnTo>
                  <a:pt x="2880233" y="221488"/>
                </a:lnTo>
                <a:cubicBezTo>
                  <a:pt x="2886457" y="223138"/>
                  <a:pt x="2892553" y="223900"/>
                  <a:pt x="2898648" y="223900"/>
                </a:cubicBezTo>
                <a:cubicBezTo>
                  <a:pt x="2910206" y="223900"/>
                  <a:pt x="2919604" y="220853"/>
                  <a:pt x="2926843" y="214756"/>
                </a:cubicBezTo>
                <a:cubicBezTo>
                  <a:pt x="2934082" y="208534"/>
                  <a:pt x="2937637" y="200787"/>
                  <a:pt x="2937637" y="191516"/>
                </a:cubicBezTo>
                <a:cubicBezTo>
                  <a:pt x="2937637" y="169291"/>
                  <a:pt x="2922271" y="158241"/>
                  <a:pt x="2891409" y="158241"/>
                </a:cubicBezTo>
                <a:close/>
                <a:moveTo>
                  <a:pt x="-1576831" y="2628645"/>
                </a:moveTo>
                <a:moveTo>
                  <a:pt x="3364104" y="140462"/>
                </a:moveTo>
                <a:cubicBezTo>
                  <a:pt x="3346705" y="147447"/>
                  <a:pt x="3335401" y="152400"/>
                  <a:pt x="3330321" y="155194"/>
                </a:cubicBezTo>
                <a:cubicBezTo>
                  <a:pt x="3321178" y="160273"/>
                  <a:pt x="3314700" y="165607"/>
                  <a:pt x="3310763" y="171195"/>
                </a:cubicBezTo>
                <a:cubicBezTo>
                  <a:pt x="3306826" y="176784"/>
                  <a:pt x="3304921" y="182753"/>
                  <a:pt x="3304921" y="189356"/>
                </a:cubicBezTo>
                <a:cubicBezTo>
                  <a:pt x="3304921" y="197738"/>
                  <a:pt x="3307334" y="204597"/>
                  <a:pt x="3312287" y="210057"/>
                </a:cubicBezTo>
                <a:cubicBezTo>
                  <a:pt x="3317241" y="215645"/>
                  <a:pt x="3322956" y="218313"/>
                  <a:pt x="3329433" y="218313"/>
                </a:cubicBezTo>
                <a:cubicBezTo>
                  <a:pt x="3338322" y="218313"/>
                  <a:pt x="3349880" y="212597"/>
                  <a:pt x="3364104" y="201041"/>
                </a:cubicBezTo>
                <a:close/>
                <a:moveTo>
                  <a:pt x="-1559052" y="2628645"/>
                </a:moveTo>
                <a:moveTo>
                  <a:pt x="2606675" y="140462"/>
                </a:moveTo>
                <a:cubicBezTo>
                  <a:pt x="2589276" y="147447"/>
                  <a:pt x="2577973" y="152400"/>
                  <a:pt x="2572894" y="155194"/>
                </a:cubicBezTo>
                <a:cubicBezTo>
                  <a:pt x="2563749" y="160273"/>
                  <a:pt x="2557272" y="165607"/>
                  <a:pt x="2553335" y="171195"/>
                </a:cubicBezTo>
                <a:cubicBezTo>
                  <a:pt x="2549398" y="176784"/>
                  <a:pt x="2547494" y="182753"/>
                  <a:pt x="2547494" y="189356"/>
                </a:cubicBezTo>
                <a:cubicBezTo>
                  <a:pt x="2547494" y="197738"/>
                  <a:pt x="2549907" y="204597"/>
                  <a:pt x="2554859" y="210057"/>
                </a:cubicBezTo>
                <a:cubicBezTo>
                  <a:pt x="2559812" y="215645"/>
                  <a:pt x="2565528" y="218313"/>
                  <a:pt x="2572005" y="218313"/>
                </a:cubicBezTo>
                <a:cubicBezTo>
                  <a:pt x="2580895" y="218313"/>
                  <a:pt x="2592451" y="212597"/>
                  <a:pt x="2606675" y="201041"/>
                </a:cubicBezTo>
                <a:close/>
                <a:moveTo>
                  <a:pt x="-1559052" y="2628645"/>
                </a:moveTo>
                <a:moveTo>
                  <a:pt x="1433195" y="140462"/>
                </a:moveTo>
                <a:cubicBezTo>
                  <a:pt x="1415797" y="147447"/>
                  <a:pt x="1404493" y="152400"/>
                  <a:pt x="1399413" y="155194"/>
                </a:cubicBezTo>
                <a:cubicBezTo>
                  <a:pt x="1390269" y="160273"/>
                  <a:pt x="1383793" y="165607"/>
                  <a:pt x="1379855" y="171195"/>
                </a:cubicBezTo>
                <a:cubicBezTo>
                  <a:pt x="1375918" y="176784"/>
                  <a:pt x="1374013" y="182753"/>
                  <a:pt x="1374013" y="189356"/>
                </a:cubicBezTo>
                <a:cubicBezTo>
                  <a:pt x="1374013" y="197738"/>
                  <a:pt x="1376426" y="204597"/>
                  <a:pt x="1381380" y="210057"/>
                </a:cubicBezTo>
                <a:cubicBezTo>
                  <a:pt x="1386332" y="215645"/>
                  <a:pt x="1392048" y="218313"/>
                  <a:pt x="1398524" y="218313"/>
                </a:cubicBezTo>
                <a:cubicBezTo>
                  <a:pt x="1407415" y="218313"/>
                  <a:pt x="1418972" y="212597"/>
                  <a:pt x="1433195" y="201041"/>
                </a:cubicBezTo>
                <a:close/>
                <a:moveTo>
                  <a:pt x="-1559052" y="2628645"/>
                </a:moveTo>
                <a:moveTo>
                  <a:pt x="1246124" y="96773"/>
                </a:moveTo>
                <a:cubicBezTo>
                  <a:pt x="1240536" y="96773"/>
                  <a:pt x="1235075" y="98170"/>
                  <a:pt x="1229615" y="100965"/>
                </a:cubicBezTo>
                <a:cubicBezTo>
                  <a:pt x="1225424" y="102997"/>
                  <a:pt x="1218566" y="109347"/>
                  <a:pt x="1209041" y="119634"/>
                </a:cubicBezTo>
                <a:lnTo>
                  <a:pt x="1209041" y="178943"/>
                </a:lnTo>
                <a:cubicBezTo>
                  <a:pt x="1209041" y="191769"/>
                  <a:pt x="1209549" y="200278"/>
                  <a:pt x="1210565" y="204343"/>
                </a:cubicBezTo>
                <a:cubicBezTo>
                  <a:pt x="1212216" y="211073"/>
                  <a:pt x="1216153" y="216916"/>
                  <a:pt x="1222375" y="221995"/>
                </a:cubicBezTo>
                <a:cubicBezTo>
                  <a:pt x="1228725" y="227075"/>
                  <a:pt x="1236726" y="229616"/>
                  <a:pt x="1246251" y="229616"/>
                </a:cubicBezTo>
                <a:cubicBezTo>
                  <a:pt x="1257809" y="229616"/>
                  <a:pt x="1267206" y="225170"/>
                  <a:pt x="1274318" y="216153"/>
                </a:cubicBezTo>
                <a:cubicBezTo>
                  <a:pt x="1283717" y="204343"/>
                  <a:pt x="1288416" y="187706"/>
                  <a:pt x="1288416" y="166369"/>
                </a:cubicBezTo>
                <a:cubicBezTo>
                  <a:pt x="1288416" y="142113"/>
                  <a:pt x="1283081" y="123444"/>
                  <a:pt x="1272413" y="110363"/>
                </a:cubicBezTo>
                <a:cubicBezTo>
                  <a:pt x="1265048" y="101345"/>
                  <a:pt x="1256285" y="96773"/>
                  <a:pt x="1246124" y="96773"/>
                </a:cubicBezTo>
                <a:close/>
                <a:moveTo>
                  <a:pt x="-1515363" y="2628645"/>
                </a:moveTo>
                <a:moveTo>
                  <a:pt x="1694307" y="87629"/>
                </a:moveTo>
                <a:lnTo>
                  <a:pt x="1694307" y="97154"/>
                </a:lnTo>
                <a:cubicBezTo>
                  <a:pt x="1694307" y="153923"/>
                  <a:pt x="1684020" y="196215"/>
                  <a:pt x="1663447" y="223900"/>
                </a:cubicBezTo>
                <a:lnTo>
                  <a:pt x="1722374" y="223900"/>
                </a:lnTo>
                <a:cubicBezTo>
                  <a:pt x="1733043" y="223900"/>
                  <a:pt x="1739138" y="223012"/>
                  <a:pt x="1740790" y="221234"/>
                </a:cubicBezTo>
                <a:cubicBezTo>
                  <a:pt x="1742441" y="219456"/>
                  <a:pt x="1743203" y="212851"/>
                  <a:pt x="1743203" y="201422"/>
                </a:cubicBezTo>
                <a:lnTo>
                  <a:pt x="1743203" y="87629"/>
                </a:lnTo>
                <a:close/>
                <a:moveTo>
                  <a:pt x="-1506219" y="2628645"/>
                </a:moveTo>
                <a:moveTo>
                  <a:pt x="1881379" y="83819"/>
                </a:moveTo>
                <a:cubicBezTo>
                  <a:pt x="1871854" y="83819"/>
                  <a:pt x="1863218" y="87503"/>
                  <a:pt x="1855724" y="94995"/>
                </a:cubicBezTo>
                <a:cubicBezTo>
                  <a:pt x="1848105" y="102488"/>
                  <a:pt x="1843660" y="112775"/>
                  <a:pt x="1842390" y="126110"/>
                </a:cubicBezTo>
                <a:lnTo>
                  <a:pt x="1915923" y="126110"/>
                </a:lnTo>
                <a:cubicBezTo>
                  <a:pt x="1915287" y="115950"/>
                  <a:pt x="1914144" y="108712"/>
                  <a:pt x="1912240" y="104647"/>
                </a:cubicBezTo>
                <a:cubicBezTo>
                  <a:pt x="1909445" y="98170"/>
                  <a:pt x="1905128" y="93091"/>
                  <a:pt x="1899412" y="89407"/>
                </a:cubicBezTo>
                <a:cubicBezTo>
                  <a:pt x="1893698" y="85597"/>
                  <a:pt x="1887601" y="83819"/>
                  <a:pt x="1881379" y="83819"/>
                </a:cubicBezTo>
                <a:close/>
                <a:moveTo>
                  <a:pt x="-1502409" y="2628645"/>
                </a:moveTo>
                <a:moveTo>
                  <a:pt x="266447" y="82931"/>
                </a:moveTo>
                <a:cubicBezTo>
                  <a:pt x="260350" y="82931"/>
                  <a:pt x="254255" y="84709"/>
                  <a:pt x="248031" y="88391"/>
                </a:cubicBezTo>
                <a:cubicBezTo>
                  <a:pt x="241809" y="92075"/>
                  <a:pt x="236855" y="98425"/>
                  <a:pt x="233045" y="107569"/>
                </a:cubicBezTo>
                <a:cubicBezTo>
                  <a:pt x="229236" y="116713"/>
                  <a:pt x="227330" y="128397"/>
                  <a:pt x="227330" y="142747"/>
                </a:cubicBezTo>
                <a:cubicBezTo>
                  <a:pt x="227330" y="165862"/>
                  <a:pt x="231903" y="185800"/>
                  <a:pt x="241047" y="202565"/>
                </a:cubicBezTo>
                <a:cubicBezTo>
                  <a:pt x="250318" y="219328"/>
                  <a:pt x="262382" y="227710"/>
                  <a:pt x="277368" y="227710"/>
                </a:cubicBezTo>
                <a:cubicBezTo>
                  <a:pt x="288672" y="227710"/>
                  <a:pt x="297816" y="223138"/>
                  <a:pt x="305181" y="213868"/>
                </a:cubicBezTo>
                <a:cubicBezTo>
                  <a:pt x="312420" y="204597"/>
                  <a:pt x="316104" y="188722"/>
                  <a:pt x="316104" y="166116"/>
                </a:cubicBezTo>
                <a:cubicBezTo>
                  <a:pt x="316104" y="137922"/>
                  <a:pt x="310007" y="115823"/>
                  <a:pt x="297816" y="99568"/>
                </a:cubicBezTo>
                <a:cubicBezTo>
                  <a:pt x="289687" y="88519"/>
                  <a:pt x="279147" y="82931"/>
                  <a:pt x="266447" y="82931"/>
                </a:cubicBezTo>
                <a:close/>
                <a:moveTo>
                  <a:pt x="-1501521" y="2628645"/>
                </a:moveTo>
                <a:moveTo>
                  <a:pt x="3080512" y="76326"/>
                </a:moveTo>
                <a:lnTo>
                  <a:pt x="3157347" y="76326"/>
                </a:lnTo>
                <a:lnTo>
                  <a:pt x="3157347" y="82931"/>
                </a:lnTo>
                <a:cubicBezTo>
                  <a:pt x="3150235" y="82931"/>
                  <a:pt x="3145029" y="83693"/>
                  <a:pt x="3141726" y="85344"/>
                </a:cubicBezTo>
                <a:cubicBezTo>
                  <a:pt x="3138424" y="86994"/>
                  <a:pt x="3136138" y="89281"/>
                  <a:pt x="3134996" y="92328"/>
                </a:cubicBezTo>
                <a:cubicBezTo>
                  <a:pt x="3133853" y="95503"/>
                  <a:pt x="3133218" y="102488"/>
                  <a:pt x="3133218" y="113665"/>
                </a:cubicBezTo>
                <a:lnTo>
                  <a:pt x="3133218" y="147319"/>
                </a:lnTo>
                <a:lnTo>
                  <a:pt x="3201924" y="147319"/>
                </a:lnTo>
                <a:lnTo>
                  <a:pt x="3201924" y="113665"/>
                </a:lnTo>
                <a:cubicBezTo>
                  <a:pt x="3201924" y="103631"/>
                  <a:pt x="3201544" y="97028"/>
                  <a:pt x="3200655" y="93979"/>
                </a:cubicBezTo>
                <a:cubicBezTo>
                  <a:pt x="3199893" y="90931"/>
                  <a:pt x="3197860" y="88265"/>
                  <a:pt x="3194685" y="86106"/>
                </a:cubicBezTo>
                <a:cubicBezTo>
                  <a:pt x="3191510" y="83947"/>
                  <a:pt x="3185922" y="82931"/>
                  <a:pt x="3177795" y="82931"/>
                </a:cubicBezTo>
                <a:lnTo>
                  <a:pt x="3177795" y="76326"/>
                </a:lnTo>
                <a:lnTo>
                  <a:pt x="3254630" y="76326"/>
                </a:lnTo>
                <a:lnTo>
                  <a:pt x="3254630" y="82931"/>
                </a:lnTo>
                <a:cubicBezTo>
                  <a:pt x="3247518" y="82931"/>
                  <a:pt x="3242183" y="83693"/>
                  <a:pt x="3238882" y="85344"/>
                </a:cubicBezTo>
                <a:cubicBezTo>
                  <a:pt x="3235707" y="86994"/>
                  <a:pt x="3233421" y="89281"/>
                  <a:pt x="3232278" y="92328"/>
                </a:cubicBezTo>
                <a:cubicBezTo>
                  <a:pt x="3231134" y="95503"/>
                  <a:pt x="3230499" y="102488"/>
                  <a:pt x="3230499" y="113665"/>
                </a:cubicBezTo>
                <a:lnTo>
                  <a:pt x="3230499" y="197866"/>
                </a:lnTo>
                <a:cubicBezTo>
                  <a:pt x="3230499" y="207898"/>
                  <a:pt x="3231008" y="214629"/>
                  <a:pt x="3231770" y="217804"/>
                </a:cubicBezTo>
                <a:cubicBezTo>
                  <a:pt x="3232658" y="221106"/>
                  <a:pt x="3234818" y="223647"/>
                  <a:pt x="3238120" y="225678"/>
                </a:cubicBezTo>
                <a:cubicBezTo>
                  <a:pt x="3241548" y="227710"/>
                  <a:pt x="3247009" y="228726"/>
                  <a:pt x="3254630" y="228726"/>
                </a:cubicBezTo>
                <a:lnTo>
                  <a:pt x="3254630" y="235203"/>
                </a:lnTo>
                <a:lnTo>
                  <a:pt x="3177795" y="235203"/>
                </a:lnTo>
                <a:lnTo>
                  <a:pt x="3177795" y="228726"/>
                </a:lnTo>
                <a:cubicBezTo>
                  <a:pt x="3187446" y="228726"/>
                  <a:pt x="3193796" y="226948"/>
                  <a:pt x="3197098" y="223519"/>
                </a:cubicBezTo>
                <a:cubicBezTo>
                  <a:pt x="3200273" y="219963"/>
                  <a:pt x="3201924" y="211454"/>
                  <a:pt x="3201924" y="197866"/>
                </a:cubicBezTo>
                <a:lnTo>
                  <a:pt x="3201924" y="158495"/>
                </a:lnTo>
                <a:lnTo>
                  <a:pt x="3133218" y="158495"/>
                </a:lnTo>
                <a:lnTo>
                  <a:pt x="3133218" y="197866"/>
                </a:lnTo>
                <a:cubicBezTo>
                  <a:pt x="3133218" y="207898"/>
                  <a:pt x="3133725" y="214629"/>
                  <a:pt x="3134615" y="217804"/>
                </a:cubicBezTo>
                <a:cubicBezTo>
                  <a:pt x="3135376" y="221106"/>
                  <a:pt x="3137535" y="223647"/>
                  <a:pt x="3140837" y="225678"/>
                </a:cubicBezTo>
                <a:cubicBezTo>
                  <a:pt x="3144267" y="227710"/>
                  <a:pt x="3149728" y="228726"/>
                  <a:pt x="3157347" y="228726"/>
                </a:cubicBezTo>
                <a:lnTo>
                  <a:pt x="3157347" y="235203"/>
                </a:lnTo>
                <a:lnTo>
                  <a:pt x="3080512" y="235203"/>
                </a:lnTo>
                <a:lnTo>
                  <a:pt x="3080512" y="228726"/>
                </a:lnTo>
                <a:cubicBezTo>
                  <a:pt x="3090799" y="228726"/>
                  <a:pt x="3097404" y="226822"/>
                  <a:pt x="3100324" y="223138"/>
                </a:cubicBezTo>
                <a:cubicBezTo>
                  <a:pt x="3103246" y="219328"/>
                  <a:pt x="3104643" y="210947"/>
                  <a:pt x="3104643" y="197866"/>
                </a:cubicBezTo>
                <a:lnTo>
                  <a:pt x="3104643" y="113665"/>
                </a:lnTo>
                <a:cubicBezTo>
                  <a:pt x="3104643" y="103631"/>
                  <a:pt x="3104261" y="96900"/>
                  <a:pt x="3103372" y="93725"/>
                </a:cubicBezTo>
                <a:cubicBezTo>
                  <a:pt x="3102483" y="90423"/>
                  <a:pt x="3100324" y="87884"/>
                  <a:pt x="3097022" y="85851"/>
                </a:cubicBezTo>
                <a:cubicBezTo>
                  <a:pt x="3093721" y="83947"/>
                  <a:pt x="3088133" y="82931"/>
                  <a:pt x="3080512" y="82931"/>
                </a:cubicBezTo>
                <a:close/>
                <a:moveTo>
                  <a:pt x="-1494916" y="2628645"/>
                </a:moveTo>
                <a:moveTo>
                  <a:pt x="2827529" y="76326"/>
                </a:moveTo>
                <a:lnTo>
                  <a:pt x="2910586" y="76326"/>
                </a:lnTo>
                <a:lnTo>
                  <a:pt x="2910586" y="82931"/>
                </a:lnTo>
                <a:cubicBezTo>
                  <a:pt x="2899157" y="82931"/>
                  <a:pt x="2892171" y="83566"/>
                  <a:pt x="2889505" y="84963"/>
                </a:cubicBezTo>
                <a:cubicBezTo>
                  <a:pt x="2886837" y="86232"/>
                  <a:pt x="2884551" y="88010"/>
                  <a:pt x="2882900" y="90169"/>
                </a:cubicBezTo>
                <a:cubicBezTo>
                  <a:pt x="2881122" y="92328"/>
                  <a:pt x="2880233" y="100075"/>
                  <a:pt x="2880233" y="113665"/>
                </a:cubicBezTo>
                <a:lnTo>
                  <a:pt x="2880233" y="147066"/>
                </a:lnTo>
                <a:lnTo>
                  <a:pt x="2900046" y="146685"/>
                </a:lnTo>
                <a:cubicBezTo>
                  <a:pt x="2947162" y="146685"/>
                  <a:pt x="2970784" y="161290"/>
                  <a:pt x="2970784" y="190500"/>
                </a:cubicBezTo>
                <a:cubicBezTo>
                  <a:pt x="2970784" y="203962"/>
                  <a:pt x="2965070" y="214756"/>
                  <a:pt x="2953512" y="222885"/>
                </a:cubicBezTo>
                <a:cubicBezTo>
                  <a:pt x="2942083" y="231140"/>
                  <a:pt x="2925446" y="235203"/>
                  <a:pt x="2903856" y="235203"/>
                </a:cubicBezTo>
                <a:lnTo>
                  <a:pt x="2827529" y="235203"/>
                </a:lnTo>
                <a:lnTo>
                  <a:pt x="2827529" y="228726"/>
                </a:lnTo>
                <a:cubicBezTo>
                  <a:pt x="2837816" y="228726"/>
                  <a:pt x="2844420" y="226822"/>
                  <a:pt x="2847341" y="223138"/>
                </a:cubicBezTo>
                <a:cubicBezTo>
                  <a:pt x="2850261" y="219328"/>
                  <a:pt x="2851658" y="210947"/>
                  <a:pt x="2851658" y="197866"/>
                </a:cubicBezTo>
                <a:lnTo>
                  <a:pt x="2851658" y="113665"/>
                </a:lnTo>
                <a:cubicBezTo>
                  <a:pt x="2851658" y="101219"/>
                  <a:pt x="2851023" y="93979"/>
                  <a:pt x="2849754" y="91694"/>
                </a:cubicBezTo>
                <a:cubicBezTo>
                  <a:pt x="2848483" y="89407"/>
                  <a:pt x="2846579" y="87375"/>
                  <a:pt x="2843911" y="85597"/>
                </a:cubicBezTo>
                <a:cubicBezTo>
                  <a:pt x="2841245" y="83819"/>
                  <a:pt x="2835783" y="82931"/>
                  <a:pt x="2827529" y="82931"/>
                </a:cubicBezTo>
                <a:close/>
                <a:moveTo>
                  <a:pt x="-1494916" y="2628645"/>
                </a:moveTo>
                <a:moveTo>
                  <a:pt x="2356231" y="76326"/>
                </a:moveTo>
                <a:lnTo>
                  <a:pt x="2498218" y="76326"/>
                </a:lnTo>
                <a:lnTo>
                  <a:pt x="2498218" y="82931"/>
                </a:lnTo>
                <a:cubicBezTo>
                  <a:pt x="2490344" y="82931"/>
                  <a:pt x="2485136" y="83693"/>
                  <a:pt x="2482596" y="85216"/>
                </a:cubicBezTo>
                <a:cubicBezTo>
                  <a:pt x="2479930" y="86868"/>
                  <a:pt x="2477897" y="88772"/>
                  <a:pt x="2476373" y="91059"/>
                </a:cubicBezTo>
                <a:cubicBezTo>
                  <a:pt x="2474976" y="93344"/>
                  <a:pt x="2474215" y="100965"/>
                  <a:pt x="2474215" y="113665"/>
                </a:cubicBezTo>
                <a:lnTo>
                  <a:pt x="2474215" y="197866"/>
                </a:lnTo>
                <a:cubicBezTo>
                  <a:pt x="2474215" y="210185"/>
                  <a:pt x="2474849" y="217423"/>
                  <a:pt x="2476120" y="219837"/>
                </a:cubicBezTo>
                <a:cubicBezTo>
                  <a:pt x="2477390" y="222250"/>
                  <a:pt x="2479295" y="224281"/>
                  <a:pt x="2482088" y="226060"/>
                </a:cubicBezTo>
                <a:cubicBezTo>
                  <a:pt x="2484756" y="227838"/>
                  <a:pt x="2490217" y="228726"/>
                  <a:pt x="2498218" y="228726"/>
                </a:cubicBezTo>
                <a:lnTo>
                  <a:pt x="2498218" y="235203"/>
                </a:lnTo>
                <a:lnTo>
                  <a:pt x="2416049" y="235203"/>
                </a:lnTo>
                <a:lnTo>
                  <a:pt x="2416049" y="228726"/>
                </a:lnTo>
                <a:cubicBezTo>
                  <a:pt x="2424938" y="228726"/>
                  <a:pt x="2431161" y="228345"/>
                  <a:pt x="2434591" y="227329"/>
                </a:cubicBezTo>
                <a:cubicBezTo>
                  <a:pt x="2437893" y="226441"/>
                  <a:pt x="2440686" y="224281"/>
                  <a:pt x="2442592" y="220725"/>
                </a:cubicBezTo>
                <a:cubicBezTo>
                  <a:pt x="2444624" y="217169"/>
                  <a:pt x="2445512" y="209550"/>
                  <a:pt x="2445512" y="197866"/>
                </a:cubicBezTo>
                <a:lnTo>
                  <a:pt x="2445512" y="87629"/>
                </a:lnTo>
                <a:lnTo>
                  <a:pt x="2392680" y="87629"/>
                </a:lnTo>
                <a:lnTo>
                  <a:pt x="2392680" y="154559"/>
                </a:lnTo>
                <a:cubicBezTo>
                  <a:pt x="2392680" y="179831"/>
                  <a:pt x="2391537" y="197612"/>
                  <a:pt x="2389251" y="207898"/>
                </a:cubicBezTo>
                <a:cubicBezTo>
                  <a:pt x="2387093" y="218059"/>
                  <a:pt x="2382648" y="225678"/>
                  <a:pt x="2375917" y="230631"/>
                </a:cubicBezTo>
                <a:cubicBezTo>
                  <a:pt x="2369312" y="235457"/>
                  <a:pt x="2361693" y="237997"/>
                  <a:pt x="2353184" y="237997"/>
                </a:cubicBezTo>
                <a:cubicBezTo>
                  <a:pt x="2338324" y="237997"/>
                  <a:pt x="2330959" y="231775"/>
                  <a:pt x="2330959" y="219582"/>
                </a:cubicBezTo>
                <a:cubicBezTo>
                  <a:pt x="2330959" y="215391"/>
                  <a:pt x="2332101" y="211963"/>
                  <a:pt x="2334515" y="209295"/>
                </a:cubicBezTo>
                <a:cubicBezTo>
                  <a:pt x="2336928" y="206628"/>
                  <a:pt x="2339975" y="205359"/>
                  <a:pt x="2343786" y="205359"/>
                </a:cubicBezTo>
                <a:cubicBezTo>
                  <a:pt x="2347849" y="205359"/>
                  <a:pt x="2351532" y="207010"/>
                  <a:pt x="2355088" y="210438"/>
                </a:cubicBezTo>
                <a:cubicBezTo>
                  <a:pt x="2359534" y="214756"/>
                  <a:pt x="2362962" y="216916"/>
                  <a:pt x="2365249" y="216916"/>
                </a:cubicBezTo>
                <a:cubicBezTo>
                  <a:pt x="2370455" y="216916"/>
                  <a:pt x="2374266" y="212597"/>
                  <a:pt x="2376679" y="203835"/>
                </a:cubicBezTo>
                <a:cubicBezTo>
                  <a:pt x="2378965" y="195198"/>
                  <a:pt x="2380235" y="179831"/>
                  <a:pt x="2380235" y="157988"/>
                </a:cubicBezTo>
                <a:lnTo>
                  <a:pt x="2380235" y="122935"/>
                </a:lnTo>
                <a:cubicBezTo>
                  <a:pt x="2380235" y="104901"/>
                  <a:pt x="2378837" y="93979"/>
                  <a:pt x="2376298" y="90043"/>
                </a:cubicBezTo>
                <a:cubicBezTo>
                  <a:pt x="2373630" y="86106"/>
                  <a:pt x="2367026" y="83693"/>
                  <a:pt x="2356231" y="82931"/>
                </a:cubicBezTo>
                <a:close/>
                <a:moveTo>
                  <a:pt x="-1494916" y="2628645"/>
                </a:moveTo>
                <a:moveTo>
                  <a:pt x="2146300" y="76326"/>
                </a:moveTo>
                <a:lnTo>
                  <a:pt x="2223136" y="76326"/>
                </a:lnTo>
                <a:lnTo>
                  <a:pt x="2223136" y="82931"/>
                </a:lnTo>
                <a:cubicBezTo>
                  <a:pt x="2215388" y="82931"/>
                  <a:pt x="2210181" y="83693"/>
                  <a:pt x="2207515" y="85216"/>
                </a:cubicBezTo>
                <a:cubicBezTo>
                  <a:pt x="2204848" y="86868"/>
                  <a:pt x="2202816" y="88772"/>
                  <a:pt x="2201292" y="91059"/>
                </a:cubicBezTo>
                <a:cubicBezTo>
                  <a:pt x="2199768" y="93344"/>
                  <a:pt x="2199005" y="100965"/>
                  <a:pt x="2199005" y="113665"/>
                </a:cubicBezTo>
                <a:lnTo>
                  <a:pt x="2199005" y="186309"/>
                </a:lnTo>
                <a:lnTo>
                  <a:pt x="2267712" y="106806"/>
                </a:lnTo>
                <a:cubicBezTo>
                  <a:pt x="2267459" y="97916"/>
                  <a:pt x="2265807" y="91820"/>
                  <a:pt x="2262632" y="88265"/>
                </a:cubicBezTo>
                <a:cubicBezTo>
                  <a:pt x="2259585" y="84835"/>
                  <a:pt x="2254250" y="83057"/>
                  <a:pt x="2246504" y="82931"/>
                </a:cubicBezTo>
                <a:lnTo>
                  <a:pt x="2246504" y="76326"/>
                </a:lnTo>
                <a:lnTo>
                  <a:pt x="2320418" y="76326"/>
                </a:lnTo>
                <a:lnTo>
                  <a:pt x="2320418" y="82931"/>
                </a:lnTo>
                <a:cubicBezTo>
                  <a:pt x="2312670" y="82931"/>
                  <a:pt x="2307463" y="83693"/>
                  <a:pt x="2304797" y="85216"/>
                </a:cubicBezTo>
                <a:cubicBezTo>
                  <a:pt x="2302130" y="86868"/>
                  <a:pt x="2300098" y="88772"/>
                  <a:pt x="2298574" y="91059"/>
                </a:cubicBezTo>
                <a:cubicBezTo>
                  <a:pt x="2297049" y="93344"/>
                  <a:pt x="2296287" y="100965"/>
                  <a:pt x="2296287" y="113665"/>
                </a:cubicBezTo>
                <a:lnTo>
                  <a:pt x="2296287" y="197866"/>
                </a:lnTo>
                <a:cubicBezTo>
                  <a:pt x="2296287" y="210185"/>
                  <a:pt x="2296923" y="217423"/>
                  <a:pt x="2298193" y="219837"/>
                </a:cubicBezTo>
                <a:cubicBezTo>
                  <a:pt x="2299462" y="222250"/>
                  <a:pt x="2301494" y="224281"/>
                  <a:pt x="2304161" y="226060"/>
                </a:cubicBezTo>
                <a:cubicBezTo>
                  <a:pt x="2306955" y="227838"/>
                  <a:pt x="2312290" y="228726"/>
                  <a:pt x="2320418" y="228726"/>
                </a:cubicBezTo>
                <a:lnTo>
                  <a:pt x="2320418" y="235203"/>
                </a:lnTo>
                <a:lnTo>
                  <a:pt x="2243582" y="235203"/>
                </a:lnTo>
                <a:lnTo>
                  <a:pt x="2243582" y="228726"/>
                </a:lnTo>
                <a:cubicBezTo>
                  <a:pt x="2253235" y="228726"/>
                  <a:pt x="2259585" y="226948"/>
                  <a:pt x="2262886" y="223519"/>
                </a:cubicBezTo>
                <a:cubicBezTo>
                  <a:pt x="2266061" y="219963"/>
                  <a:pt x="2267712" y="211454"/>
                  <a:pt x="2267712" y="197866"/>
                </a:cubicBezTo>
                <a:lnTo>
                  <a:pt x="2267712" y="123190"/>
                </a:lnTo>
                <a:lnTo>
                  <a:pt x="2199005" y="202691"/>
                </a:lnTo>
                <a:cubicBezTo>
                  <a:pt x="2199260" y="212597"/>
                  <a:pt x="2200656" y="219328"/>
                  <a:pt x="2203197" y="223012"/>
                </a:cubicBezTo>
                <a:cubicBezTo>
                  <a:pt x="2205736" y="226694"/>
                  <a:pt x="2211198" y="228600"/>
                  <a:pt x="2219706" y="228726"/>
                </a:cubicBezTo>
                <a:lnTo>
                  <a:pt x="2219706" y="235203"/>
                </a:lnTo>
                <a:lnTo>
                  <a:pt x="2146300" y="235203"/>
                </a:lnTo>
                <a:lnTo>
                  <a:pt x="2146300" y="228726"/>
                </a:lnTo>
                <a:cubicBezTo>
                  <a:pt x="2156587" y="228726"/>
                  <a:pt x="2163192" y="226822"/>
                  <a:pt x="2166112" y="223138"/>
                </a:cubicBezTo>
                <a:cubicBezTo>
                  <a:pt x="2169034" y="219328"/>
                  <a:pt x="2170430" y="210947"/>
                  <a:pt x="2170430" y="197866"/>
                </a:cubicBezTo>
                <a:lnTo>
                  <a:pt x="2170430" y="113665"/>
                </a:lnTo>
                <a:cubicBezTo>
                  <a:pt x="2170430" y="101219"/>
                  <a:pt x="2169795" y="93979"/>
                  <a:pt x="2168525" y="91694"/>
                </a:cubicBezTo>
                <a:cubicBezTo>
                  <a:pt x="2167255" y="89407"/>
                  <a:pt x="2165350" y="87375"/>
                  <a:pt x="2162684" y="85597"/>
                </a:cubicBezTo>
                <a:cubicBezTo>
                  <a:pt x="2160017" y="83819"/>
                  <a:pt x="2154555" y="82931"/>
                  <a:pt x="2146300" y="82931"/>
                </a:cubicBezTo>
                <a:close/>
                <a:moveTo>
                  <a:pt x="-1494916" y="2628645"/>
                </a:moveTo>
                <a:moveTo>
                  <a:pt x="1988948" y="76326"/>
                </a:moveTo>
                <a:lnTo>
                  <a:pt x="2130934" y="76326"/>
                </a:lnTo>
                <a:lnTo>
                  <a:pt x="2130934" y="82931"/>
                </a:lnTo>
                <a:cubicBezTo>
                  <a:pt x="2123060" y="82931"/>
                  <a:pt x="2117853" y="83693"/>
                  <a:pt x="2115312" y="85216"/>
                </a:cubicBezTo>
                <a:cubicBezTo>
                  <a:pt x="2112645" y="86868"/>
                  <a:pt x="2110613" y="88772"/>
                  <a:pt x="2109090" y="91059"/>
                </a:cubicBezTo>
                <a:cubicBezTo>
                  <a:pt x="2107693" y="93344"/>
                  <a:pt x="2106930" y="100965"/>
                  <a:pt x="2106930" y="113665"/>
                </a:cubicBezTo>
                <a:lnTo>
                  <a:pt x="2106930" y="197866"/>
                </a:lnTo>
                <a:cubicBezTo>
                  <a:pt x="2106930" y="210185"/>
                  <a:pt x="2107566" y="217423"/>
                  <a:pt x="2108836" y="219837"/>
                </a:cubicBezTo>
                <a:cubicBezTo>
                  <a:pt x="2110105" y="222250"/>
                  <a:pt x="2112011" y="224281"/>
                  <a:pt x="2114805" y="226060"/>
                </a:cubicBezTo>
                <a:cubicBezTo>
                  <a:pt x="2117472" y="227838"/>
                  <a:pt x="2122932" y="228726"/>
                  <a:pt x="2130934" y="228726"/>
                </a:cubicBezTo>
                <a:lnTo>
                  <a:pt x="2130934" y="235203"/>
                </a:lnTo>
                <a:lnTo>
                  <a:pt x="2048765" y="235203"/>
                </a:lnTo>
                <a:lnTo>
                  <a:pt x="2048765" y="228726"/>
                </a:lnTo>
                <a:cubicBezTo>
                  <a:pt x="2057655" y="228726"/>
                  <a:pt x="2063878" y="228345"/>
                  <a:pt x="2067306" y="227329"/>
                </a:cubicBezTo>
                <a:cubicBezTo>
                  <a:pt x="2070609" y="226441"/>
                  <a:pt x="2073403" y="224281"/>
                  <a:pt x="2075307" y="220725"/>
                </a:cubicBezTo>
                <a:cubicBezTo>
                  <a:pt x="2077340" y="217169"/>
                  <a:pt x="2078229" y="209550"/>
                  <a:pt x="2078229" y="197866"/>
                </a:cubicBezTo>
                <a:lnTo>
                  <a:pt x="2078229" y="87629"/>
                </a:lnTo>
                <a:lnTo>
                  <a:pt x="2025397" y="87629"/>
                </a:lnTo>
                <a:lnTo>
                  <a:pt x="2025397" y="154559"/>
                </a:lnTo>
                <a:cubicBezTo>
                  <a:pt x="2025397" y="179831"/>
                  <a:pt x="2024254" y="197612"/>
                  <a:pt x="2021968" y="207898"/>
                </a:cubicBezTo>
                <a:cubicBezTo>
                  <a:pt x="2019809" y="218059"/>
                  <a:pt x="2015363" y="225678"/>
                  <a:pt x="2008632" y="230631"/>
                </a:cubicBezTo>
                <a:cubicBezTo>
                  <a:pt x="2002029" y="235457"/>
                  <a:pt x="1994409" y="237997"/>
                  <a:pt x="1985899" y="237997"/>
                </a:cubicBezTo>
                <a:cubicBezTo>
                  <a:pt x="1971041" y="237997"/>
                  <a:pt x="1963674" y="231775"/>
                  <a:pt x="1963674" y="219582"/>
                </a:cubicBezTo>
                <a:cubicBezTo>
                  <a:pt x="1963674" y="215391"/>
                  <a:pt x="1964818" y="211963"/>
                  <a:pt x="1967230" y="209295"/>
                </a:cubicBezTo>
                <a:cubicBezTo>
                  <a:pt x="1969643" y="206628"/>
                  <a:pt x="1972692" y="205359"/>
                  <a:pt x="1976501" y="205359"/>
                </a:cubicBezTo>
                <a:cubicBezTo>
                  <a:pt x="1980566" y="205359"/>
                  <a:pt x="1984249" y="207010"/>
                  <a:pt x="1987805" y="210438"/>
                </a:cubicBezTo>
                <a:cubicBezTo>
                  <a:pt x="1992249" y="214756"/>
                  <a:pt x="1995679" y="216916"/>
                  <a:pt x="1997965" y="216916"/>
                </a:cubicBezTo>
                <a:cubicBezTo>
                  <a:pt x="2003172" y="216916"/>
                  <a:pt x="2006981" y="212597"/>
                  <a:pt x="2009394" y="203835"/>
                </a:cubicBezTo>
                <a:cubicBezTo>
                  <a:pt x="2011680" y="195198"/>
                  <a:pt x="2012950" y="179831"/>
                  <a:pt x="2012950" y="157988"/>
                </a:cubicBezTo>
                <a:lnTo>
                  <a:pt x="2012950" y="122935"/>
                </a:lnTo>
                <a:cubicBezTo>
                  <a:pt x="2012950" y="104901"/>
                  <a:pt x="2011554" y="93979"/>
                  <a:pt x="2009013" y="90043"/>
                </a:cubicBezTo>
                <a:cubicBezTo>
                  <a:pt x="2006347" y="86106"/>
                  <a:pt x="1999743" y="83693"/>
                  <a:pt x="1988948" y="82931"/>
                </a:cubicBezTo>
                <a:close/>
                <a:moveTo>
                  <a:pt x="-1494916" y="2628645"/>
                </a:moveTo>
                <a:moveTo>
                  <a:pt x="1656080" y="76326"/>
                </a:moveTo>
                <a:lnTo>
                  <a:pt x="1796161" y="76326"/>
                </a:lnTo>
                <a:lnTo>
                  <a:pt x="1796161" y="82931"/>
                </a:lnTo>
                <a:cubicBezTo>
                  <a:pt x="1788287" y="82931"/>
                  <a:pt x="1783080" y="83693"/>
                  <a:pt x="1780413" y="85216"/>
                </a:cubicBezTo>
                <a:cubicBezTo>
                  <a:pt x="1777874" y="86868"/>
                  <a:pt x="1775715" y="88772"/>
                  <a:pt x="1774318" y="91059"/>
                </a:cubicBezTo>
                <a:cubicBezTo>
                  <a:pt x="1772793" y="93344"/>
                  <a:pt x="1772031" y="100965"/>
                  <a:pt x="1772031" y="113665"/>
                </a:cubicBezTo>
                <a:lnTo>
                  <a:pt x="1772031" y="192150"/>
                </a:lnTo>
                <a:cubicBezTo>
                  <a:pt x="1772031" y="208660"/>
                  <a:pt x="1773429" y="218820"/>
                  <a:pt x="1776223" y="222631"/>
                </a:cubicBezTo>
                <a:cubicBezTo>
                  <a:pt x="1779143" y="226313"/>
                  <a:pt x="1785748" y="228345"/>
                  <a:pt x="1796161" y="228726"/>
                </a:cubicBezTo>
                <a:lnTo>
                  <a:pt x="1796161" y="279272"/>
                </a:lnTo>
                <a:lnTo>
                  <a:pt x="1789557" y="279272"/>
                </a:lnTo>
                <a:cubicBezTo>
                  <a:pt x="1789049" y="269747"/>
                  <a:pt x="1786763" y="261493"/>
                  <a:pt x="1782445" y="254381"/>
                </a:cubicBezTo>
                <a:cubicBezTo>
                  <a:pt x="1778255" y="247395"/>
                  <a:pt x="1772412" y="242443"/>
                  <a:pt x="1764919" y="239522"/>
                </a:cubicBezTo>
                <a:cubicBezTo>
                  <a:pt x="1757426" y="236600"/>
                  <a:pt x="1746250" y="235203"/>
                  <a:pt x="1731645" y="235203"/>
                </a:cubicBezTo>
                <a:lnTo>
                  <a:pt x="1690751" y="235203"/>
                </a:lnTo>
                <a:cubicBezTo>
                  <a:pt x="1677924" y="235203"/>
                  <a:pt x="1668018" y="236347"/>
                  <a:pt x="1660906" y="238506"/>
                </a:cubicBezTo>
                <a:cubicBezTo>
                  <a:pt x="1653668" y="240791"/>
                  <a:pt x="1647699" y="245491"/>
                  <a:pt x="1642873" y="252729"/>
                </a:cubicBezTo>
                <a:cubicBezTo>
                  <a:pt x="1638174" y="259841"/>
                  <a:pt x="1635253" y="268731"/>
                  <a:pt x="1634236" y="279272"/>
                </a:cubicBezTo>
                <a:lnTo>
                  <a:pt x="1627760" y="279272"/>
                </a:lnTo>
                <a:lnTo>
                  <a:pt x="1627760" y="228726"/>
                </a:lnTo>
                <a:cubicBezTo>
                  <a:pt x="1637285" y="228345"/>
                  <a:pt x="1645793" y="224663"/>
                  <a:pt x="1653541" y="217423"/>
                </a:cubicBezTo>
                <a:cubicBezTo>
                  <a:pt x="1661287" y="210312"/>
                  <a:pt x="1668145" y="196215"/>
                  <a:pt x="1674115" y="175387"/>
                </a:cubicBezTo>
                <a:cubicBezTo>
                  <a:pt x="1679956" y="154431"/>
                  <a:pt x="1682878" y="133857"/>
                  <a:pt x="1682878" y="113665"/>
                </a:cubicBezTo>
                <a:cubicBezTo>
                  <a:pt x="1682878" y="93725"/>
                  <a:pt x="1673987" y="83566"/>
                  <a:pt x="1656080" y="82931"/>
                </a:cubicBezTo>
                <a:close/>
                <a:moveTo>
                  <a:pt x="-1494916" y="2628645"/>
                </a:moveTo>
                <a:moveTo>
                  <a:pt x="882905" y="76326"/>
                </a:moveTo>
                <a:lnTo>
                  <a:pt x="959740" y="76326"/>
                </a:lnTo>
                <a:lnTo>
                  <a:pt x="959740" y="82931"/>
                </a:lnTo>
                <a:cubicBezTo>
                  <a:pt x="951993" y="82931"/>
                  <a:pt x="946786" y="83693"/>
                  <a:pt x="944118" y="85216"/>
                </a:cubicBezTo>
                <a:cubicBezTo>
                  <a:pt x="941451" y="86868"/>
                  <a:pt x="939419" y="88772"/>
                  <a:pt x="937895" y="91059"/>
                </a:cubicBezTo>
                <a:cubicBezTo>
                  <a:pt x="936372" y="93344"/>
                  <a:pt x="935610" y="100965"/>
                  <a:pt x="935610" y="113665"/>
                </a:cubicBezTo>
                <a:lnTo>
                  <a:pt x="935610" y="186309"/>
                </a:lnTo>
                <a:lnTo>
                  <a:pt x="1004317" y="106806"/>
                </a:lnTo>
                <a:cubicBezTo>
                  <a:pt x="1004062" y="97916"/>
                  <a:pt x="1002411" y="91820"/>
                  <a:pt x="999236" y="88265"/>
                </a:cubicBezTo>
                <a:cubicBezTo>
                  <a:pt x="996188" y="84835"/>
                  <a:pt x="990855" y="83057"/>
                  <a:pt x="983107" y="82931"/>
                </a:cubicBezTo>
                <a:lnTo>
                  <a:pt x="983107" y="76326"/>
                </a:lnTo>
                <a:lnTo>
                  <a:pt x="1057022" y="76326"/>
                </a:lnTo>
                <a:lnTo>
                  <a:pt x="1057022" y="82931"/>
                </a:lnTo>
                <a:cubicBezTo>
                  <a:pt x="1049274" y="82931"/>
                  <a:pt x="1044068" y="83693"/>
                  <a:pt x="1041400" y="85216"/>
                </a:cubicBezTo>
                <a:cubicBezTo>
                  <a:pt x="1038734" y="86868"/>
                  <a:pt x="1036701" y="88772"/>
                  <a:pt x="1035178" y="91059"/>
                </a:cubicBezTo>
                <a:cubicBezTo>
                  <a:pt x="1033654" y="93344"/>
                  <a:pt x="1032892" y="100965"/>
                  <a:pt x="1032892" y="113665"/>
                </a:cubicBezTo>
                <a:lnTo>
                  <a:pt x="1032892" y="197866"/>
                </a:lnTo>
                <a:cubicBezTo>
                  <a:pt x="1032892" y="210185"/>
                  <a:pt x="1033526" y="217423"/>
                  <a:pt x="1034797" y="219837"/>
                </a:cubicBezTo>
                <a:cubicBezTo>
                  <a:pt x="1036067" y="222250"/>
                  <a:pt x="1038099" y="224281"/>
                  <a:pt x="1040766" y="226060"/>
                </a:cubicBezTo>
                <a:cubicBezTo>
                  <a:pt x="1043560" y="227838"/>
                  <a:pt x="1048893" y="228726"/>
                  <a:pt x="1057022" y="228726"/>
                </a:cubicBezTo>
                <a:lnTo>
                  <a:pt x="1057022" y="235203"/>
                </a:lnTo>
                <a:lnTo>
                  <a:pt x="980186" y="235203"/>
                </a:lnTo>
                <a:lnTo>
                  <a:pt x="980186" y="228726"/>
                </a:lnTo>
                <a:cubicBezTo>
                  <a:pt x="989838" y="228726"/>
                  <a:pt x="996188" y="226948"/>
                  <a:pt x="999491" y="223519"/>
                </a:cubicBezTo>
                <a:cubicBezTo>
                  <a:pt x="1002666" y="219963"/>
                  <a:pt x="1004317" y="211454"/>
                  <a:pt x="1004317" y="197866"/>
                </a:cubicBezTo>
                <a:lnTo>
                  <a:pt x="1004317" y="123190"/>
                </a:lnTo>
                <a:lnTo>
                  <a:pt x="935610" y="202691"/>
                </a:lnTo>
                <a:cubicBezTo>
                  <a:pt x="935863" y="212597"/>
                  <a:pt x="937261" y="219328"/>
                  <a:pt x="939800" y="223012"/>
                </a:cubicBezTo>
                <a:cubicBezTo>
                  <a:pt x="942341" y="226694"/>
                  <a:pt x="947801" y="228600"/>
                  <a:pt x="956311" y="228726"/>
                </a:cubicBezTo>
                <a:lnTo>
                  <a:pt x="956311" y="235203"/>
                </a:lnTo>
                <a:lnTo>
                  <a:pt x="882905" y="235203"/>
                </a:lnTo>
                <a:lnTo>
                  <a:pt x="882905" y="228726"/>
                </a:lnTo>
                <a:cubicBezTo>
                  <a:pt x="893192" y="228726"/>
                  <a:pt x="899795" y="226822"/>
                  <a:pt x="902717" y="223138"/>
                </a:cubicBezTo>
                <a:cubicBezTo>
                  <a:pt x="905637" y="219328"/>
                  <a:pt x="907035" y="210947"/>
                  <a:pt x="907035" y="197866"/>
                </a:cubicBezTo>
                <a:lnTo>
                  <a:pt x="907035" y="113665"/>
                </a:lnTo>
                <a:cubicBezTo>
                  <a:pt x="907035" y="101219"/>
                  <a:pt x="906399" y="93979"/>
                  <a:pt x="905130" y="91694"/>
                </a:cubicBezTo>
                <a:cubicBezTo>
                  <a:pt x="903860" y="89407"/>
                  <a:pt x="901955" y="87375"/>
                  <a:pt x="899287" y="85597"/>
                </a:cubicBezTo>
                <a:cubicBezTo>
                  <a:pt x="896620" y="83819"/>
                  <a:pt x="891160" y="82931"/>
                  <a:pt x="882905" y="82931"/>
                </a:cubicBezTo>
                <a:close/>
                <a:moveTo>
                  <a:pt x="-1494916" y="2628645"/>
                </a:moveTo>
                <a:moveTo>
                  <a:pt x="692405" y="76326"/>
                </a:moveTo>
                <a:lnTo>
                  <a:pt x="769240" y="76326"/>
                </a:lnTo>
                <a:lnTo>
                  <a:pt x="769240" y="82931"/>
                </a:lnTo>
                <a:cubicBezTo>
                  <a:pt x="761493" y="82931"/>
                  <a:pt x="756286" y="83693"/>
                  <a:pt x="753618" y="85216"/>
                </a:cubicBezTo>
                <a:cubicBezTo>
                  <a:pt x="750951" y="86868"/>
                  <a:pt x="748919" y="88772"/>
                  <a:pt x="747395" y="91059"/>
                </a:cubicBezTo>
                <a:cubicBezTo>
                  <a:pt x="745872" y="93344"/>
                  <a:pt x="745110" y="100965"/>
                  <a:pt x="745110" y="113665"/>
                </a:cubicBezTo>
                <a:lnTo>
                  <a:pt x="745110" y="186309"/>
                </a:lnTo>
                <a:lnTo>
                  <a:pt x="813817" y="106806"/>
                </a:lnTo>
                <a:cubicBezTo>
                  <a:pt x="813562" y="97916"/>
                  <a:pt x="811911" y="91820"/>
                  <a:pt x="808736" y="88265"/>
                </a:cubicBezTo>
                <a:cubicBezTo>
                  <a:pt x="805688" y="84835"/>
                  <a:pt x="800355" y="83057"/>
                  <a:pt x="792607" y="82931"/>
                </a:cubicBezTo>
                <a:lnTo>
                  <a:pt x="792607" y="76326"/>
                </a:lnTo>
                <a:lnTo>
                  <a:pt x="866522" y="76326"/>
                </a:lnTo>
                <a:lnTo>
                  <a:pt x="866522" y="82931"/>
                </a:lnTo>
                <a:cubicBezTo>
                  <a:pt x="858774" y="82931"/>
                  <a:pt x="853568" y="83693"/>
                  <a:pt x="850900" y="85216"/>
                </a:cubicBezTo>
                <a:cubicBezTo>
                  <a:pt x="848234" y="86868"/>
                  <a:pt x="846201" y="88772"/>
                  <a:pt x="844678" y="91059"/>
                </a:cubicBezTo>
                <a:cubicBezTo>
                  <a:pt x="843154" y="93344"/>
                  <a:pt x="842392" y="100965"/>
                  <a:pt x="842392" y="113665"/>
                </a:cubicBezTo>
                <a:lnTo>
                  <a:pt x="842392" y="197866"/>
                </a:lnTo>
                <a:cubicBezTo>
                  <a:pt x="842392" y="210185"/>
                  <a:pt x="843026" y="217423"/>
                  <a:pt x="844297" y="219837"/>
                </a:cubicBezTo>
                <a:cubicBezTo>
                  <a:pt x="845567" y="222250"/>
                  <a:pt x="847599" y="224281"/>
                  <a:pt x="850266" y="226060"/>
                </a:cubicBezTo>
                <a:cubicBezTo>
                  <a:pt x="853060" y="227838"/>
                  <a:pt x="858393" y="228726"/>
                  <a:pt x="866522" y="228726"/>
                </a:cubicBezTo>
                <a:lnTo>
                  <a:pt x="866522" y="235203"/>
                </a:lnTo>
                <a:lnTo>
                  <a:pt x="789686" y="235203"/>
                </a:lnTo>
                <a:lnTo>
                  <a:pt x="789686" y="228726"/>
                </a:lnTo>
                <a:cubicBezTo>
                  <a:pt x="799338" y="228726"/>
                  <a:pt x="805688" y="226948"/>
                  <a:pt x="808991" y="223519"/>
                </a:cubicBezTo>
                <a:cubicBezTo>
                  <a:pt x="812166" y="219963"/>
                  <a:pt x="813817" y="211454"/>
                  <a:pt x="813817" y="197866"/>
                </a:cubicBezTo>
                <a:lnTo>
                  <a:pt x="813817" y="123190"/>
                </a:lnTo>
                <a:lnTo>
                  <a:pt x="745110" y="202691"/>
                </a:lnTo>
                <a:cubicBezTo>
                  <a:pt x="745363" y="212597"/>
                  <a:pt x="746761" y="219328"/>
                  <a:pt x="749300" y="223012"/>
                </a:cubicBezTo>
                <a:cubicBezTo>
                  <a:pt x="751841" y="226694"/>
                  <a:pt x="757301" y="228600"/>
                  <a:pt x="765811" y="228726"/>
                </a:cubicBezTo>
                <a:lnTo>
                  <a:pt x="765811" y="235203"/>
                </a:lnTo>
                <a:lnTo>
                  <a:pt x="692405" y="235203"/>
                </a:lnTo>
                <a:lnTo>
                  <a:pt x="692405" y="228726"/>
                </a:lnTo>
                <a:cubicBezTo>
                  <a:pt x="702692" y="228726"/>
                  <a:pt x="709295" y="226822"/>
                  <a:pt x="712217" y="223138"/>
                </a:cubicBezTo>
                <a:cubicBezTo>
                  <a:pt x="715137" y="219328"/>
                  <a:pt x="716535" y="210947"/>
                  <a:pt x="716535" y="197866"/>
                </a:cubicBezTo>
                <a:lnTo>
                  <a:pt x="716535" y="113665"/>
                </a:lnTo>
                <a:cubicBezTo>
                  <a:pt x="716535" y="101219"/>
                  <a:pt x="715899" y="93979"/>
                  <a:pt x="714630" y="91694"/>
                </a:cubicBezTo>
                <a:cubicBezTo>
                  <a:pt x="713360" y="89407"/>
                  <a:pt x="711455" y="87375"/>
                  <a:pt x="708787" y="85597"/>
                </a:cubicBezTo>
                <a:cubicBezTo>
                  <a:pt x="706120" y="83819"/>
                  <a:pt x="700660" y="82931"/>
                  <a:pt x="692405" y="82931"/>
                </a:cubicBezTo>
                <a:close/>
                <a:moveTo>
                  <a:pt x="-1494916" y="2628645"/>
                </a:moveTo>
                <a:moveTo>
                  <a:pt x="3339846" y="71628"/>
                </a:moveTo>
                <a:cubicBezTo>
                  <a:pt x="3353944" y="71628"/>
                  <a:pt x="3365500" y="74041"/>
                  <a:pt x="3374518" y="78740"/>
                </a:cubicBezTo>
                <a:cubicBezTo>
                  <a:pt x="3381375" y="82422"/>
                  <a:pt x="3386456" y="88010"/>
                  <a:pt x="3389631" y="95631"/>
                </a:cubicBezTo>
                <a:cubicBezTo>
                  <a:pt x="3391790" y="100584"/>
                  <a:pt x="3392806" y="110744"/>
                  <a:pt x="3392806" y="126110"/>
                </a:cubicBezTo>
                <a:lnTo>
                  <a:pt x="3392806" y="180085"/>
                </a:lnTo>
                <a:cubicBezTo>
                  <a:pt x="3392806" y="195198"/>
                  <a:pt x="3393059" y="204469"/>
                  <a:pt x="3393695" y="207898"/>
                </a:cubicBezTo>
                <a:cubicBezTo>
                  <a:pt x="3394203" y="211328"/>
                  <a:pt x="3395219" y="213613"/>
                  <a:pt x="3396488" y="214756"/>
                </a:cubicBezTo>
                <a:cubicBezTo>
                  <a:pt x="3397885" y="215900"/>
                  <a:pt x="3399409" y="216407"/>
                  <a:pt x="3401060" y="216407"/>
                </a:cubicBezTo>
                <a:cubicBezTo>
                  <a:pt x="3402966" y="216407"/>
                  <a:pt x="3404617" y="216026"/>
                  <a:pt x="3405886" y="215265"/>
                </a:cubicBezTo>
                <a:cubicBezTo>
                  <a:pt x="3408426" y="213741"/>
                  <a:pt x="3412998" y="209550"/>
                  <a:pt x="3419983" y="202565"/>
                </a:cubicBezTo>
                <a:lnTo>
                  <a:pt x="3419983" y="212344"/>
                </a:lnTo>
                <a:cubicBezTo>
                  <a:pt x="3407030" y="229616"/>
                  <a:pt x="3394710" y="238251"/>
                  <a:pt x="3382899" y="238251"/>
                </a:cubicBezTo>
                <a:cubicBezTo>
                  <a:pt x="3377184" y="238251"/>
                  <a:pt x="3372740" y="236347"/>
                  <a:pt x="3369310" y="232410"/>
                </a:cubicBezTo>
                <a:cubicBezTo>
                  <a:pt x="3366008" y="228472"/>
                  <a:pt x="3364231" y="221741"/>
                  <a:pt x="3364104" y="212344"/>
                </a:cubicBezTo>
                <a:cubicBezTo>
                  <a:pt x="3347847" y="224916"/>
                  <a:pt x="3337687" y="232156"/>
                  <a:pt x="3333496" y="234188"/>
                </a:cubicBezTo>
                <a:cubicBezTo>
                  <a:pt x="3327273" y="236981"/>
                  <a:pt x="3320543" y="238506"/>
                  <a:pt x="3313558" y="238506"/>
                </a:cubicBezTo>
                <a:cubicBezTo>
                  <a:pt x="3302508" y="238506"/>
                  <a:pt x="3293492" y="234695"/>
                  <a:pt x="3286380" y="227203"/>
                </a:cubicBezTo>
                <a:cubicBezTo>
                  <a:pt x="3279268" y="219710"/>
                  <a:pt x="3275711" y="209803"/>
                  <a:pt x="3275711" y="197485"/>
                </a:cubicBezTo>
                <a:cubicBezTo>
                  <a:pt x="3275711" y="189865"/>
                  <a:pt x="3277490" y="183134"/>
                  <a:pt x="3280919" y="177419"/>
                </a:cubicBezTo>
                <a:cubicBezTo>
                  <a:pt x="3285618" y="169544"/>
                  <a:pt x="3293872" y="162178"/>
                  <a:pt x="3305683" y="155194"/>
                </a:cubicBezTo>
                <a:cubicBezTo>
                  <a:pt x="3317368" y="148335"/>
                  <a:pt x="3336925" y="139826"/>
                  <a:pt x="3364104" y="129920"/>
                </a:cubicBezTo>
                <a:lnTo>
                  <a:pt x="3364104" y="123697"/>
                </a:lnTo>
                <a:cubicBezTo>
                  <a:pt x="3364104" y="107822"/>
                  <a:pt x="3361691" y="97028"/>
                  <a:pt x="3356610" y="91059"/>
                </a:cubicBezTo>
                <a:cubicBezTo>
                  <a:pt x="3351531" y="85216"/>
                  <a:pt x="3344292" y="82295"/>
                  <a:pt x="3334640" y="82295"/>
                </a:cubicBezTo>
                <a:cubicBezTo>
                  <a:pt x="3327400" y="82295"/>
                  <a:pt x="3321685" y="84200"/>
                  <a:pt x="3317368" y="88138"/>
                </a:cubicBezTo>
                <a:cubicBezTo>
                  <a:pt x="3312922" y="92075"/>
                  <a:pt x="3310763" y="96519"/>
                  <a:pt x="3310763" y="101726"/>
                </a:cubicBezTo>
                <a:lnTo>
                  <a:pt x="3311145" y="111760"/>
                </a:lnTo>
                <a:cubicBezTo>
                  <a:pt x="3311145" y="117094"/>
                  <a:pt x="3309747" y="121157"/>
                  <a:pt x="3307081" y="124078"/>
                </a:cubicBezTo>
                <a:cubicBezTo>
                  <a:pt x="3304286" y="126872"/>
                  <a:pt x="3300731" y="128397"/>
                  <a:pt x="3296412" y="128397"/>
                </a:cubicBezTo>
                <a:cubicBezTo>
                  <a:pt x="3292095" y="128397"/>
                  <a:pt x="3288538" y="126872"/>
                  <a:pt x="3285871" y="123825"/>
                </a:cubicBezTo>
                <a:cubicBezTo>
                  <a:pt x="3283205" y="120903"/>
                  <a:pt x="3281808" y="116713"/>
                  <a:pt x="3281808" y="111506"/>
                </a:cubicBezTo>
                <a:cubicBezTo>
                  <a:pt x="3281808" y="101600"/>
                  <a:pt x="3286887" y="92456"/>
                  <a:pt x="3297047" y="84200"/>
                </a:cubicBezTo>
                <a:cubicBezTo>
                  <a:pt x="3307208" y="75819"/>
                  <a:pt x="3321558" y="71628"/>
                  <a:pt x="3339846" y="71628"/>
                </a:cubicBezTo>
                <a:close/>
                <a:moveTo>
                  <a:pt x="-1490218" y="2628645"/>
                </a:moveTo>
                <a:moveTo>
                  <a:pt x="2750567" y="71628"/>
                </a:moveTo>
                <a:cubicBezTo>
                  <a:pt x="2766187" y="71628"/>
                  <a:pt x="2779015" y="75819"/>
                  <a:pt x="2789047" y="84073"/>
                </a:cubicBezTo>
                <a:cubicBezTo>
                  <a:pt x="2799081" y="92328"/>
                  <a:pt x="2804160" y="100965"/>
                  <a:pt x="2804160" y="109854"/>
                </a:cubicBezTo>
                <a:cubicBezTo>
                  <a:pt x="2804160" y="114172"/>
                  <a:pt x="2802636" y="117728"/>
                  <a:pt x="2799843" y="120522"/>
                </a:cubicBezTo>
                <a:cubicBezTo>
                  <a:pt x="2797048" y="123190"/>
                  <a:pt x="2793111" y="124587"/>
                  <a:pt x="2788032" y="124587"/>
                </a:cubicBezTo>
                <a:cubicBezTo>
                  <a:pt x="2781173" y="124587"/>
                  <a:pt x="2775967" y="122300"/>
                  <a:pt x="2772537" y="117982"/>
                </a:cubicBezTo>
                <a:cubicBezTo>
                  <a:pt x="2770633" y="115569"/>
                  <a:pt x="2769235" y="110870"/>
                  <a:pt x="2768600" y="104140"/>
                </a:cubicBezTo>
                <a:cubicBezTo>
                  <a:pt x="2767966" y="97281"/>
                  <a:pt x="2765680" y="92075"/>
                  <a:pt x="2761616" y="88519"/>
                </a:cubicBezTo>
                <a:cubicBezTo>
                  <a:pt x="2757551" y="84963"/>
                  <a:pt x="2751963" y="83312"/>
                  <a:pt x="2744851" y="83312"/>
                </a:cubicBezTo>
                <a:cubicBezTo>
                  <a:pt x="2733295" y="83312"/>
                  <a:pt x="2723896" y="87503"/>
                  <a:pt x="2716911" y="96138"/>
                </a:cubicBezTo>
                <a:cubicBezTo>
                  <a:pt x="2707513" y="107441"/>
                  <a:pt x="2702815" y="122428"/>
                  <a:pt x="2702815" y="140969"/>
                </a:cubicBezTo>
                <a:cubicBezTo>
                  <a:pt x="2702815" y="160019"/>
                  <a:pt x="2707513" y="176656"/>
                  <a:pt x="2716784" y="191262"/>
                </a:cubicBezTo>
                <a:cubicBezTo>
                  <a:pt x="2726056" y="205740"/>
                  <a:pt x="2738629" y="212978"/>
                  <a:pt x="2754504" y="212978"/>
                </a:cubicBezTo>
                <a:cubicBezTo>
                  <a:pt x="2765807" y="212978"/>
                  <a:pt x="2775967" y="209169"/>
                  <a:pt x="2784983" y="201422"/>
                </a:cubicBezTo>
                <a:cubicBezTo>
                  <a:pt x="2791333" y="196088"/>
                  <a:pt x="2797557" y="186435"/>
                  <a:pt x="2803525" y="172466"/>
                </a:cubicBezTo>
                <a:lnTo>
                  <a:pt x="2808606" y="174878"/>
                </a:lnTo>
                <a:cubicBezTo>
                  <a:pt x="2804287" y="195706"/>
                  <a:pt x="2795906" y="211835"/>
                  <a:pt x="2783459" y="223138"/>
                </a:cubicBezTo>
                <a:cubicBezTo>
                  <a:pt x="2771013" y="234441"/>
                  <a:pt x="2757171" y="240029"/>
                  <a:pt x="2742058" y="240029"/>
                </a:cubicBezTo>
                <a:cubicBezTo>
                  <a:pt x="2724023" y="240029"/>
                  <a:pt x="2708275" y="232410"/>
                  <a:pt x="2694813" y="217297"/>
                </a:cubicBezTo>
                <a:cubicBezTo>
                  <a:pt x="2681479" y="202184"/>
                  <a:pt x="2674747" y="181737"/>
                  <a:pt x="2674747" y="155956"/>
                </a:cubicBezTo>
                <a:cubicBezTo>
                  <a:pt x="2674747" y="130937"/>
                  <a:pt x="2682241" y="110744"/>
                  <a:pt x="2697099" y="95122"/>
                </a:cubicBezTo>
                <a:cubicBezTo>
                  <a:pt x="2711832" y="79501"/>
                  <a:pt x="2729738" y="71628"/>
                  <a:pt x="2750567" y="71628"/>
                </a:cubicBezTo>
                <a:close/>
                <a:moveTo>
                  <a:pt x="-1490218" y="2628645"/>
                </a:moveTo>
                <a:moveTo>
                  <a:pt x="2582419" y="71628"/>
                </a:moveTo>
                <a:cubicBezTo>
                  <a:pt x="2596516" y="71628"/>
                  <a:pt x="2608072" y="74041"/>
                  <a:pt x="2617090" y="78740"/>
                </a:cubicBezTo>
                <a:cubicBezTo>
                  <a:pt x="2623947" y="82422"/>
                  <a:pt x="2629028" y="88010"/>
                  <a:pt x="2632203" y="95631"/>
                </a:cubicBezTo>
                <a:cubicBezTo>
                  <a:pt x="2634361" y="100584"/>
                  <a:pt x="2635378" y="110744"/>
                  <a:pt x="2635378" y="126110"/>
                </a:cubicBezTo>
                <a:lnTo>
                  <a:pt x="2635378" y="180085"/>
                </a:lnTo>
                <a:cubicBezTo>
                  <a:pt x="2635378" y="195198"/>
                  <a:pt x="2635632" y="204469"/>
                  <a:pt x="2636267" y="207898"/>
                </a:cubicBezTo>
                <a:cubicBezTo>
                  <a:pt x="2636774" y="211328"/>
                  <a:pt x="2637791" y="213613"/>
                  <a:pt x="2639060" y="214756"/>
                </a:cubicBezTo>
                <a:cubicBezTo>
                  <a:pt x="2640458" y="215900"/>
                  <a:pt x="2641982" y="216407"/>
                  <a:pt x="2643633" y="216407"/>
                </a:cubicBezTo>
                <a:cubicBezTo>
                  <a:pt x="2645537" y="216407"/>
                  <a:pt x="2647188" y="216026"/>
                  <a:pt x="2648458" y="215265"/>
                </a:cubicBezTo>
                <a:cubicBezTo>
                  <a:pt x="2650998" y="213741"/>
                  <a:pt x="2655571" y="209550"/>
                  <a:pt x="2662556" y="202565"/>
                </a:cubicBezTo>
                <a:lnTo>
                  <a:pt x="2662556" y="212344"/>
                </a:lnTo>
                <a:cubicBezTo>
                  <a:pt x="2649601" y="229616"/>
                  <a:pt x="2637283" y="238251"/>
                  <a:pt x="2625471" y="238251"/>
                </a:cubicBezTo>
                <a:cubicBezTo>
                  <a:pt x="2619757" y="238251"/>
                  <a:pt x="2615311" y="236347"/>
                  <a:pt x="2611883" y="232410"/>
                </a:cubicBezTo>
                <a:cubicBezTo>
                  <a:pt x="2608581" y="228472"/>
                  <a:pt x="2606803" y="221741"/>
                  <a:pt x="2606675" y="212344"/>
                </a:cubicBezTo>
                <a:cubicBezTo>
                  <a:pt x="2590420" y="224916"/>
                  <a:pt x="2580259" y="232156"/>
                  <a:pt x="2576069" y="234188"/>
                </a:cubicBezTo>
                <a:cubicBezTo>
                  <a:pt x="2569846" y="236981"/>
                  <a:pt x="2563115" y="238506"/>
                  <a:pt x="2556130" y="238506"/>
                </a:cubicBezTo>
                <a:cubicBezTo>
                  <a:pt x="2545081" y="238506"/>
                  <a:pt x="2536063" y="234695"/>
                  <a:pt x="2528951" y="227203"/>
                </a:cubicBezTo>
                <a:cubicBezTo>
                  <a:pt x="2521840" y="219710"/>
                  <a:pt x="2518283" y="209803"/>
                  <a:pt x="2518283" y="197485"/>
                </a:cubicBezTo>
                <a:cubicBezTo>
                  <a:pt x="2518283" y="189865"/>
                  <a:pt x="2520061" y="183134"/>
                  <a:pt x="2523491" y="177419"/>
                </a:cubicBezTo>
                <a:cubicBezTo>
                  <a:pt x="2528190" y="169544"/>
                  <a:pt x="2536445" y="162178"/>
                  <a:pt x="2548256" y="155194"/>
                </a:cubicBezTo>
                <a:cubicBezTo>
                  <a:pt x="2559940" y="148335"/>
                  <a:pt x="2579497" y="139826"/>
                  <a:pt x="2606675" y="129920"/>
                </a:cubicBezTo>
                <a:lnTo>
                  <a:pt x="2606675" y="123697"/>
                </a:lnTo>
                <a:cubicBezTo>
                  <a:pt x="2606675" y="107822"/>
                  <a:pt x="2604262" y="97028"/>
                  <a:pt x="2599183" y="91059"/>
                </a:cubicBezTo>
                <a:cubicBezTo>
                  <a:pt x="2594103" y="85216"/>
                  <a:pt x="2586863" y="82295"/>
                  <a:pt x="2577211" y="82295"/>
                </a:cubicBezTo>
                <a:cubicBezTo>
                  <a:pt x="2569972" y="82295"/>
                  <a:pt x="2564258" y="84200"/>
                  <a:pt x="2559940" y="88138"/>
                </a:cubicBezTo>
                <a:cubicBezTo>
                  <a:pt x="2555495" y="92075"/>
                  <a:pt x="2553335" y="96519"/>
                  <a:pt x="2553335" y="101726"/>
                </a:cubicBezTo>
                <a:lnTo>
                  <a:pt x="2553717" y="111760"/>
                </a:lnTo>
                <a:cubicBezTo>
                  <a:pt x="2553717" y="117094"/>
                  <a:pt x="2552320" y="121157"/>
                  <a:pt x="2549653" y="124078"/>
                </a:cubicBezTo>
                <a:cubicBezTo>
                  <a:pt x="2546858" y="126872"/>
                  <a:pt x="2543303" y="128397"/>
                  <a:pt x="2538984" y="128397"/>
                </a:cubicBezTo>
                <a:cubicBezTo>
                  <a:pt x="2534667" y="128397"/>
                  <a:pt x="2531110" y="126872"/>
                  <a:pt x="2528444" y="123825"/>
                </a:cubicBezTo>
                <a:cubicBezTo>
                  <a:pt x="2525776" y="120903"/>
                  <a:pt x="2524380" y="116713"/>
                  <a:pt x="2524380" y="111506"/>
                </a:cubicBezTo>
                <a:cubicBezTo>
                  <a:pt x="2524380" y="101600"/>
                  <a:pt x="2529459" y="92456"/>
                  <a:pt x="2539620" y="84200"/>
                </a:cubicBezTo>
                <a:cubicBezTo>
                  <a:pt x="2549780" y="75819"/>
                  <a:pt x="2564131" y="71628"/>
                  <a:pt x="2582419" y="71628"/>
                </a:cubicBezTo>
                <a:close/>
                <a:moveTo>
                  <a:pt x="-1490218" y="2628645"/>
                </a:moveTo>
                <a:moveTo>
                  <a:pt x="1557655" y="71628"/>
                </a:moveTo>
                <a:cubicBezTo>
                  <a:pt x="1572895" y="71628"/>
                  <a:pt x="1585595" y="75184"/>
                  <a:pt x="1595882" y="82295"/>
                </a:cubicBezTo>
                <a:cubicBezTo>
                  <a:pt x="1606043" y="89281"/>
                  <a:pt x="1611249" y="98678"/>
                  <a:pt x="1611249" y="110363"/>
                </a:cubicBezTo>
                <a:cubicBezTo>
                  <a:pt x="1611249" y="128269"/>
                  <a:pt x="1597661" y="141223"/>
                  <a:pt x="1570482" y="149351"/>
                </a:cubicBezTo>
                <a:cubicBezTo>
                  <a:pt x="1602105" y="155956"/>
                  <a:pt x="1617980" y="170815"/>
                  <a:pt x="1617980" y="193928"/>
                </a:cubicBezTo>
                <a:cubicBezTo>
                  <a:pt x="1617980" y="205994"/>
                  <a:pt x="1612900" y="216788"/>
                  <a:pt x="1602741" y="226060"/>
                </a:cubicBezTo>
                <a:cubicBezTo>
                  <a:pt x="1592580" y="235331"/>
                  <a:pt x="1577722" y="240029"/>
                  <a:pt x="1558291" y="240029"/>
                </a:cubicBezTo>
                <a:cubicBezTo>
                  <a:pt x="1545591" y="240029"/>
                  <a:pt x="1534415" y="237744"/>
                  <a:pt x="1524762" y="233172"/>
                </a:cubicBezTo>
                <a:cubicBezTo>
                  <a:pt x="1515111" y="228600"/>
                  <a:pt x="1504569" y="220853"/>
                  <a:pt x="1493267" y="210057"/>
                </a:cubicBezTo>
                <a:lnTo>
                  <a:pt x="1497838" y="205485"/>
                </a:lnTo>
                <a:cubicBezTo>
                  <a:pt x="1516761" y="220218"/>
                  <a:pt x="1534795" y="227584"/>
                  <a:pt x="1551686" y="227584"/>
                </a:cubicBezTo>
                <a:cubicBezTo>
                  <a:pt x="1561466" y="227584"/>
                  <a:pt x="1569467" y="224281"/>
                  <a:pt x="1575690" y="217678"/>
                </a:cubicBezTo>
                <a:cubicBezTo>
                  <a:pt x="1581912" y="211073"/>
                  <a:pt x="1585087" y="202565"/>
                  <a:pt x="1585087" y="192023"/>
                </a:cubicBezTo>
                <a:cubicBezTo>
                  <a:pt x="1585087" y="169037"/>
                  <a:pt x="1570229" y="156844"/>
                  <a:pt x="1540511" y="155447"/>
                </a:cubicBezTo>
                <a:lnTo>
                  <a:pt x="1540511" y="145415"/>
                </a:lnTo>
                <a:cubicBezTo>
                  <a:pt x="1554480" y="145415"/>
                  <a:pt x="1564641" y="141604"/>
                  <a:pt x="1570863" y="134112"/>
                </a:cubicBezTo>
                <a:cubicBezTo>
                  <a:pt x="1577213" y="126745"/>
                  <a:pt x="1580388" y="118744"/>
                  <a:pt x="1580388" y="110109"/>
                </a:cubicBezTo>
                <a:cubicBezTo>
                  <a:pt x="1580388" y="102616"/>
                  <a:pt x="1577594" y="96012"/>
                  <a:pt x="1572261" y="90423"/>
                </a:cubicBezTo>
                <a:cubicBezTo>
                  <a:pt x="1566926" y="84709"/>
                  <a:pt x="1559815" y="81915"/>
                  <a:pt x="1550924" y="81915"/>
                </a:cubicBezTo>
                <a:cubicBezTo>
                  <a:pt x="1530350" y="81915"/>
                  <a:pt x="1516635" y="96647"/>
                  <a:pt x="1509904" y="126110"/>
                </a:cubicBezTo>
                <a:lnTo>
                  <a:pt x="1503680" y="126110"/>
                </a:lnTo>
                <a:lnTo>
                  <a:pt x="1503680" y="76326"/>
                </a:lnTo>
                <a:lnTo>
                  <a:pt x="1511047" y="76326"/>
                </a:lnTo>
                <a:cubicBezTo>
                  <a:pt x="1513079" y="78231"/>
                  <a:pt x="1515365" y="79120"/>
                  <a:pt x="1517905" y="79120"/>
                </a:cubicBezTo>
                <a:cubicBezTo>
                  <a:pt x="1519936" y="79120"/>
                  <a:pt x="1524128" y="78231"/>
                  <a:pt x="1530731" y="76326"/>
                </a:cubicBezTo>
                <a:cubicBezTo>
                  <a:pt x="1541780" y="73278"/>
                  <a:pt x="1550670" y="71628"/>
                  <a:pt x="1557655" y="71628"/>
                </a:cubicBezTo>
                <a:close/>
                <a:moveTo>
                  <a:pt x="-1490218" y="2628645"/>
                </a:moveTo>
                <a:moveTo>
                  <a:pt x="1408938" y="71628"/>
                </a:moveTo>
                <a:cubicBezTo>
                  <a:pt x="1423036" y="71628"/>
                  <a:pt x="1434593" y="74041"/>
                  <a:pt x="1443610" y="78740"/>
                </a:cubicBezTo>
                <a:cubicBezTo>
                  <a:pt x="1450468" y="82422"/>
                  <a:pt x="1455548" y="88010"/>
                  <a:pt x="1458723" y="95631"/>
                </a:cubicBezTo>
                <a:cubicBezTo>
                  <a:pt x="1460881" y="100584"/>
                  <a:pt x="1461898" y="110744"/>
                  <a:pt x="1461898" y="126110"/>
                </a:cubicBezTo>
                <a:lnTo>
                  <a:pt x="1461898" y="180085"/>
                </a:lnTo>
                <a:cubicBezTo>
                  <a:pt x="1461898" y="195198"/>
                  <a:pt x="1462151" y="204469"/>
                  <a:pt x="1462786" y="207898"/>
                </a:cubicBezTo>
                <a:cubicBezTo>
                  <a:pt x="1463294" y="211328"/>
                  <a:pt x="1464311" y="213613"/>
                  <a:pt x="1465580" y="214756"/>
                </a:cubicBezTo>
                <a:cubicBezTo>
                  <a:pt x="1466978" y="215900"/>
                  <a:pt x="1468501" y="216407"/>
                  <a:pt x="1470153" y="216407"/>
                </a:cubicBezTo>
                <a:cubicBezTo>
                  <a:pt x="1472057" y="216407"/>
                  <a:pt x="1473709" y="216026"/>
                  <a:pt x="1474979" y="215265"/>
                </a:cubicBezTo>
                <a:cubicBezTo>
                  <a:pt x="1477518" y="213741"/>
                  <a:pt x="1482091" y="209550"/>
                  <a:pt x="1489075" y="202565"/>
                </a:cubicBezTo>
                <a:lnTo>
                  <a:pt x="1489075" y="212344"/>
                </a:lnTo>
                <a:cubicBezTo>
                  <a:pt x="1476122" y="229616"/>
                  <a:pt x="1463803" y="238251"/>
                  <a:pt x="1451992" y="238251"/>
                </a:cubicBezTo>
                <a:cubicBezTo>
                  <a:pt x="1446276" y="238251"/>
                  <a:pt x="1441831" y="236347"/>
                  <a:pt x="1438403" y="232410"/>
                </a:cubicBezTo>
                <a:cubicBezTo>
                  <a:pt x="1435100" y="228472"/>
                  <a:pt x="1433323" y="221741"/>
                  <a:pt x="1433195" y="212344"/>
                </a:cubicBezTo>
                <a:cubicBezTo>
                  <a:pt x="1416940" y="224916"/>
                  <a:pt x="1406780" y="232156"/>
                  <a:pt x="1402588" y="234188"/>
                </a:cubicBezTo>
                <a:cubicBezTo>
                  <a:pt x="1396366" y="236981"/>
                  <a:pt x="1389635" y="238506"/>
                  <a:pt x="1382649" y="238506"/>
                </a:cubicBezTo>
                <a:cubicBezTo>
                  <a:pt x="1371600" y="238506"/>
                  <a:pt x="1362584" y="234695"/>
                  <a:pt x="1355472" y="227203"/>
                </a:cubicBezTo>
                <a:cubicBezTo>
                  <a:pt x="1348360" y="219710"/>
                  <a:pt x="1344804" y="209803"/>
                  <a:pt x="1344804" y="197485"/>
                </a:cubicBezTo>
                <a:cubicBezTo>
                  <a:pt x="1344804" y="189865"/>
                  <a:pt x="1346581" y="183134"/>
                  <a:pt x="1350011" y="177419"/>
                </a:cubicBezTo>
                <a:cubicBezTo>
                  <a:pt x="1354710" y="169544"/>
                  <a:pt x="1362965" y="162178"/>
                  <a:pt x="1374775" y="155194"/>
                </a:cubicBezTo>
                <a:cubicBezTo>
                  <a:pt x="1386460" y="148335"/>
                  <a:pt x="1406018" y="139826"/>
                  <a:pt x="1433195" y="129920"/>
                </a:cubicBezTo>
                <a:lnTo>
                  <a:pt x="1433195" y="123697"/>
                </a:lnTo>
                <a:cubicBezTo>
                  <a:pt x="1433195" y="107822"/>
                  <a:pt x="1430782" y="97028"/>
                  <a:pt x="1425703" y="91059"/>
                </a:cubicBezTo>
                <a:cubicBezTo>
                  <a:pt x="1420623" y="85216"/>
                  <a:pt x="1413384" y="82295"/>
                  <a:pt x="1403731" y="82295"/>
                </a:cubicBezTo>
                <a:cubicBezTo>
                  <a:pt x="1396493" y="82295"/>
                  <a:pt x="1390778" y="84200"/>
                  <a:pt x="1386460" y="88138"/>
                </a:cubicBezTo>
                <a:cubicBezTo>
                  <a:pt x="1382015" y="92075"/>
                  <a:pt x="1379855" y="96519"/>
                  <a:pt x="1379855" y="101726"/>
                </a:cubicBezTo>
                <a:lnTo>
                  <a:pt x="1380236" y="111760"/>
                </a:lnTo>
                <a:cubicBezTo>
                  <a:pt x="1380236" y="117094"/>
                  <a:pt x="1378840" y="121157"/>
                  <a:pt x="1376173" y="124078"/>
                </a:cubicBezTo>
                <a:cubicBezTo>
                  <a:pt x="1373379" y="126872"/>
                  <a:pt x="1369823" y="128397"/>
                  <a:pt x="1365505" y="128397"/>
                </a:cubicBezTo>
                <a:cubicBezTo>
                  <a:pt x="1361186" y="128397"/>
                  <a:pt x="1357630" y="126872"/>
                  <a:pt x="1354963" y="123825"/>
                </a:cubicBezTo>
                <a:cubicBezTo>
                  <a:pt x="1352297" y="120903"/>
                  <a:pt x="1350899" y="116713"/>
                  <a:pt x="1350899" y="111506"/>
                </a:cubicBezTo>
                <a:cubicBezTo>
                  <a:pt x="1350899" y="101600"/>
                  <a:pt x="1355980" y="92456"/>
                  <a:pt x="1366140" y="84200"/>
                </a:cubicBezTo>
                <a:cubicBezTo>
                  <a:pt x="1376299" y="75819"/>
                  <a:pt x="1390650" y="71628"/>
                  <a:pt x="1408938" y="71628"/>
                </a:cubicBezTo>
                <a:close/>
                <a:moveTo>
                  <a:pt x="-1490218" y="2628645"/>
                </a:moveTo>
                <a:moveTo>
                  <a:pt x="1259841" y="71628"/>
                </a:moveTo>
                <a:cubicBezTo>
                  <a:pt x="1275716" y="71628"/>
                  <a:pt x="1289050" y="77850"/>
                  <a:pt x="1299718" y="90423"/>
                </a:cubicBezTo>
                <a:cubicBezTo>
                  <a:pt x="1312799" y="105663"/>
                  <a:pt x="1319276" y="125475"/>
                  <a:pt x="1319276" y="149987"/>
                </a:cubicBezTo>
                <a:cubicBezTo>
                  <a:pt x="1319276" y="177419"/>
                  <a:pt x="1311403" y="200151"/>
                  <a:pt x="1295655" y="218059"/>
                </a:cubicBezTo>
                <a:cubicBezTo>
                  <a:pt x="1282700" y="232663"/>
                  <a:pt x="1266444" y="240029"/>
                  <a:pt x="1246760" y="240029"/>
                </a:cubicBezTo>
                <a:cubicBezTo>
                  <a:pt x="1238250" y="240029"/>
                  <a:pt x="1230885" y="238760"/>
                  <a:pt x="1224661" y="236347"/>
                </a:cubicBezTo>
                <a:cubicBezTo>
                  <a:pt x="1219962" y="234695"/>
                  <a:pt x="1214755" y="231140"/>
                  <a:pt x="1209041" y="225932"/>
                </a:cubicBezTo>
                <a:lnTo>
                  <a:pt x="1209041" y="274319"/>
                </a:lnTo>
                <a:cubicBezTo>
                  <a:pt x="1209041" y="285241"/>
                  <a:pt x="1209675" y="292100"/>
                  <a:pt x="1210945" y="295020"/>
                </a:cubicBezTo>
                <a:cubicBezTo>
                  <a:pt x="1212343" y="298069"/>
                  <a:pt x="1214629" y="300354"/>
                  <a:pt x="1217930" y="302132"/>
                </a:cubicBezTo>
                <a:cubicBezTo>
                  <a:pt x="1221232" y="303784"/>
                  <a:pt x="1227201" y="304672"/>
                  <a:pt x="1235837" y="304672"/>
                </a:cubicBezTo>
                <a:lnTo>
                  <a:pt x="1235837" y="311150"/>
                </a:lnTo>
                <a:lnTo>
                  <a:pt x="1152653" y="311150"/>
                </a:lnTo>
                <a:lnTo>
                  <a:pt x="1152653" y="304672"/>
                </a:lnTo>
                <a:lnTo>
                  <a:pt x="1156970" y="304672"/>
                </a:lnTo>
                <a:cubicBezTo>
                  <a:pt x="1163320" y="304800"/>
                  <a:pt x="1168781" y="303656"/>
                  <a:pt x="1173226" y="301116"/>
                </a:cubicBezTo>
                <a:cubicBezTo>
                  <a:pt x="1175512" y="299847"/>
                  <a:pt x="1177163" y="297688"/>
                  <a:pt x="1178434" y="294894"/>
                </a:cubicBezTo>
                <a:cubicBezTo>
                  <a:pt x="1179576" y="292100"/>
                  <a:pt x="1180211" y="284860"/>
                  <a:pt x="1180211" y="273303"/>
                </a:cubicBezTo>
                <a:lnTo>
                  <a:pt x="1180211" y="123190"/>
                </a:lnTo>
                <a:cubicBezTo>
                  <a:pt x="1180211" y="112903"/>
                  <a:pt x="1179704" y="106298"/>
                  <a:pt x="1178815" y="103631"/>
                </a:cubicBezTo>
                <a:cubicBezTo>
                  <a:pt x="1177925" y="100838"/>
                  <a:pt x="1176401" y="98678"/>
                  <a:pt x="1174369" y="97281"/>
                </a:cubicBezTo>
                <a:cubicBezTo>
                  <a:pt x="1172337" y="95885"/>
                  <a:pt x="1169670" y="95250"/>
                  <a:pt x="1166115" y="95250"/>
                </a:cubicBezTo>
                <a:cubicBezTo>
                  <a:pt x="1163448" y="95250"/>
                  <a:pt x="1159892" y="96012"/>
                  <a:pt x="1155574" y="97663"/>
                </a:cubicBezTo>
                <a:lnTo>
                  <a:pt x="1153542" y="92075"/>
                </a:lnTo>
                <a:lnTo>
                  <a:pt x="1202436" y="72390"/>
                </a:lnTo>
                <a:lnTo>
                  <a:pt x="1209041" y="72390"/>
                </a:lnTo>
                <a:lnTo>
                  <a:pt x="1209041" y="109473"/>
                </a:lnTo>
                <a:cubicBezTo>
                  <a:pt x="1217168" y="95503"/>
                  <a:pt x="1225424" y="85725"/>
                  <a:pt x="1233679" y="80137"/>
                </a:cubicBezTo>
                <a:cubicBezTo>
                  <a:pt x="1241934" y="74422"/>
                  <a:pt x="1250697" y="71628"/>
                  <a:pt x="1259841" y="71628"/>
                </a:cubicBezTo>
                <a:close/>
                <a:moveTo>
                  <a:pt x="-1490218" y="2628645"/>
                </a:moveTo>
                <a:moveTo>
                  <a:pt x="615443" y="71628"/>
                </a:moveTo>
                <a:cubicBezTo>
                  <a:pt x="631063" y="71628"/>
                  <a:pt x="643891" y="75819"/>
                  <a:pt x="653924" y="84073"/>
                </a:cubicBezTo>
                <a:cubicBezTo>
                  <a:pt x="663956" y="92328"/>
                  <a:pt x="669036" y="100965"/>
                  <a:pt x="669036" y="109854"/>
                </a:cubicBezTo>
                <a:cubicBezTo>
                  <a:pt x="669036" y="114172"/>
                  <a:pt x="667512" y="117728"/>
                  <a:pt x="664718" y="120522"/>
                </a:cubicBezTo>
                <a:cubicBezTo>
                  <a:pt x="661924" y="123190"/>
                  <a:pt x="657987" y="124587"/>
                  <a:pt x="652907" y="124587"/>
                </a:cubicBezTo>
                <a:cubicBezTo>
                  <a:pt x="646049" y="124587"/>
                  <a:pt x="640843" y="122300"/>
                  <a:pt x="637413" y="117982"/>
                </a:cubicBezTo>
                <a:cubicBezTo>
                  <a:pt x="635509" y="115569"/>
                  <a:pt x="634111" y="110870"/>
                  <a:pt x="633476" y="104140"/>
                </a:cubicBezTo>
                <a:cubicBezTo>
                  <a:pt x="632842" y="97281"/>
                  <a:pt x="630555" y="92075"/>
                  <a:pt x="626492" y="88519"/>
                </a:cubicBezTo>
                <a:cubicBezTo>
                  <a:pt x="622428" y="84963"/>
                  <a:pt x="616840" y="83312"/>
                  <a:pt x="609728" y="83312"/>
                </a:cubicBezTo>
                <a:cubicBezTo>
                  <a:pt x="598170" y="83312"/>
                  <a:pt x="588773" y="87503"/>
                  <a:pt x="581787" y="96138"/>
                </a:cubicBezTo>
                <a:cubicBezTo>
                  <a:pt x="572390" y="107441"/>
                  <a:pt x="567691" y="122428"/>
                  <a:pt x="567691" y="140969"/>
                </a:cubicBezTo>
                <a:cubicBezTo>
                  <a:pt x="567691" y="160019"/>
                  <a:pt x="572390" y="176656"/>
                  <a:pt x="581661" y="191262"/>
                </a:cubicBezTo>
                <a:cubicBezTo>
                  <a:pt x="590931" y="205740"/>
                  <a:pt x="603505" y="212978"/>
                  <a:pt x="619380" y="212978"/>
                </a:cubicBezTo>
                <a:cubicBezTo>
                  <a:pt x="630682" y="212978"/>
                  <a:pt x="640843" y="209169"/>
                  <a:pt x="649860" y="201422"/>
                </a:cubicBezTo>
                <a:cubicBezTo>
                  <a:pt x="656210" y="196088"/>
                  <a:pt x="662432" y="186435"/>
                  <a:pt x="668401" y="172466"/>
                </a:cubicBezTo>
                <a:lnTo>
                  <a:pt x="673481" y="174878"/>
                </a:lnTo>
                <a:cubicBezTo>
                  <a:pt x="669163" y="195706"/>
                  <a:pt x="660781" y="211835"/>
                  <a:pt x="648336" y="223138"/>
                </a:cubicBezTo>
                <a:cubicBezTo>
                  <a:pt x="635890" y="234441"/>
                  <a:pt x="622047" y="240029"/>
                  <a:pt x="606934" y="240029"/>
                </a:cubicBezTo>
                <a:cubicBezTo>
                  <a:pt x="588899" y="240029"/>
                  <a:pt x="573151" y="232410"/>
                  <a:pt x="559690" y="217297"/>
                </a:cubicBezTo>
                <a:cubicBezTo>
                  <a:pt x="546355" y="202184"/>
                  <a:pt x="539624" y="181737"/>
                  <a:pt x="539624" y="155956"/>
                </a:cubicBezTo>
                <a:cubicBezTo>
                  <a:pt x="539624" y="130937"/>
                  <a:pt x="547117" y="110744"/>
                  <a:pt x="561975" y="95122"/>
                </a:cubicBezTo>
                <a:cubicBezTo>
                  <a:pt x="576707" y="79501"/>
                  <a:pt x="594615" y="71628"/>
                  <a:pt x="615443" y="71628"/>
                </a:cubicBezTo>
                <a:close/>
                <a:moveTo>
                  <a:pt x="-1490218" y="2628645"/>
                </a:moveTo>
                <a:moveTo>
                  <a:pt x="458470" y="71628"/>
                </a:moveTo>
                <a:cubicBezTo>
                  <a:pt x="474092" y="71628"/>
                  <a:pt x="486918" y="75819"/>
                  <a:pt x="496951" y="84073"/>
                </a:cubicBezTo>
                <a:cubicBezTo>
                  <a:pt x="506985" y="92328"/>
                  <a:pt x="512065" y="100965"/>
                  <a:pt x="512065" y="109854"/>
                </a:cubicBezTo>
                <a:cubicBezTo>
                  <a:pt x="512065" y="114172"/>
                  <a:pt x="510541" y="117728"/>
                  <a:pt x="507747" y="120522"/>
                </a:cubicBezTo>
                <a:cubicBezTo>
                  <a:pt x="504953" y="123190"/>
                  <a:pt x="501016" y="124587"/>
                  <a:pt x="495936" y="124587"/>
                </a:cubicBezTo>
                <a:cubicBezTo>
                  <a:pt x="489078" y="124587"/>
                  <a:pt x="483870" y="122300"/>
                  <a:pt x="480442" y="117982"/>
                </a:cubicBezTo>
                <a:cubicBezTo>
                  <a:pt x="478536" y="115569"/>
                  <a:pt x="477140" y="110870"/>
                  <a:pt x="476505" y="104140"/>
                </a:cubicBezTo>
                <a:cubicBezTo>
                  <a:pt x="475869" y="97281"/>
                  <a:pt x="473584" y="92075"/>
                  <a:pt x="469519" y="88519"/>
                </a:cubicBezTo>
                <a:cubicBezTo>
                  <a:pt x="465455" y="84963"/>
                  <a:pt x="459868" y="83312"/>
                  <a:pt x="452755" y="83312"/>
                </a:cubicBezTo>
                <a:cubicBezTo>
                  <a:pt x="441199" y="83312"/>
                  <a:pt x="431800" y="87503"/>
                  <a:pt x="424816" y="96138"/>
                </a:cubicBezTo>
                <a:cubicBezTo>
                  <a:pt x="415418" y="107441"/>
                  <a:pt x="410718" y="122428"/>
                  <a:pt x="410718" y="140969"/>
                </a:cubicBezTo>
                <a:cubicBezTo>
                  <a:pt x="410718" y="160019"/>
                  <a:pt x="415418" y="176656"/>
                  <a:pt x="424688" y="191262"/>
                </a:cubicBezTo>
                <a:cubicBezTo>
                  <a:pt x="433960" y="205740"/>
                  <a:pt x="446532" y="212978"/>
                  <a:pt x="462407" y="212978"/>
                </a:cubicBezTo>
                <a:cubicBezTo>
                  <a:pt x="473711" y="212978"/>
                  <a:pt x="483870" y="209169"/>
                  <a:pt x="492887" y="201422"/>
                </a:cubicBezTo>
                <a:cubicBezTo>
                  <a:pt x="499237" y="196088"/>
                  <a:pt x="505461" y="186435"/>
                  <a:pt x="511430" y="172466"/>
                </a:cubicBezTo>
                <a:lnTo>
                  <a:pt x="516510" y="174878"/>
                </a:lnTo>
                <a:cubicBezTo>
                  <a:pt x="512192" y="195706"/>
                  <a:pt x="503810" y="211835"/>
                  <a:pt x="491363" y="223138"/>
                </a:cubicBezTo>
                <a:cubicBezTo>
                  <a:pt x="478918" y="234441"/>
                  <a:pt x="465074" y="240029"/>
                  <a:pt x="449961" y="240029"/>
                </a:cubicBezTo>
                <a:cubicBezTo>
                  <a:pt x="431928" y="240029"/>
                  <a:pt x="416180" y="232410"/>
                  <a:pt x="402718" y="217297"/>
                </a:cubicBezTo>
                <a:cubicBezTo>
                  <a:pt x="389382" y="202184"/>
                  <a:pt x="382651" y="181737"/>
                  <a:pt x="382651" y="155956"/>
                </a:cubicBezTo>
                <a:cubicBezTo>
                  <a:pt x="382651" y="130937"/>
                  <a:pt x="390144" y="110744"/>
                  <a:pt x="405004" y="95122"/>
                </a:cubicBezTo>
                <a:cubicBezTo>
                  <a:pt x="419736" y="79501"/>
                  <a:pt x="437643" y="71628"/>
                  <a:pt x="458470" y="71628"/>
                </a:cubicBezTo>
                <a:close/>
                <a:moveTo>
                  <a:pt x="-1490218" y="2628645"/>
                </a:moveTo>
                <a:moveTo>
                  <a:pt x="271907" y="71628"/>
                </a:moveTo>
                <a:cubicBezTo>
                  <a:pt x="295911" y="71628"/>
                  <a:pt x="315215" y="80772"/>
                  <a:pt x="329819" y="99060"/>
                </a:cubicBezTo>
                <a:cubicBezTo>
                  <a:pt x="342138" y="114681"/>
                  <a:pt x="348361" y="132588"/>
                  <a:pt x="348361" y="152781"/>
                </a:cubicBezTo>
                <a:cubicBezTo>
                  <a:pt x="348361" y="167004"/>
                  <a:pt x="344932" y="181482"/>
                  <a:pt x="338074" y="195960"/>
                </a:cubicBezTo>
                <a:cubicBezTo>
                  <a:pt x="331217" y="210566"/>
                  <a:pt x="321818" y="221488"/>
                  <a:pt x="309880" y="228981"/>
                </a:cubicBezTo>
                <a:cubicBezTo>
                  <a:pt x="297943" y="236347"/>
                  <a:pt x="284607" y="240029"/>
                  <a:pt x="270003" y="240029"/>
                </a:cubicBezTo>
                <a:cubicBezTo>
                  <a:pt x="245999" y="240029"/>
                  <a:pt x="226949" y="230504"/>
                  <a:pt x="212853" y="211454"/>
                </a:cubicBezTo>
                <a:cubicBezTo>
                  <a:pt x="201042" y="195325"/>
                  <a:pt x="195073" y="177291"/>
                  <a:pt x="195073" y="157353"/>
                </a:cubicBezTo>
                <a:cubicBezTo>
                  <a:pt x="195073" y="142747"/>
                  <a:pt x="198629" y="128269"/>
                  <a:pt x="205868" y="113919"/>
                </a:cubicBezTo>
                <a:cubicBezTo>
                  <a:pt x="213106" y="99441"/>
                  <a:pt x="222631" y="88900"/>
                  <a:pt x="234443" y="82041"/>
                </a:cubicBezTo>
                <a:cubicBezTo>
                  <a:pt x="246126" y="75056"/>
                  <a:pt x="258699" y="71628"/>
                  <a:pt x="271907" y="71628"/>
                </a:cubicBezTo>
                <a:close/>
                <a:moveTo>
                  <a:pt x="-1490218" y="2628645"/>
                </a:moveTo>
                <a:moveTo>
                  <a:pt x="1891157" y="71500"/>
                </a:moveTo>
                <a:cubicBezTo>
                  <a:pt x="1908937" y="71500"/>
                  <a:pt x="1923543" y="77343"/>
                  <a:pt x="1934973" y="89153"/>
                </a:cubicBezTo>
                <a:cubicBezTo>
                  <a:pt x="1946403" y="100838"/>
                  <a:pt x="1952118" y="116459"/>
                  <a:pt x="1952118" y="136144"/>
                </a:cubicBezTo>
                <a:lnTo>
                  <a:pt x="1842390" y="136144"/>
                </a:lnTo>
                <a:cubicBezTo>
                  <a:pt x="1842262" y="159766"/>
                  <a:pt x="1847978" y="178181"/>
                  <a:pt x="1859535" y="191643"/>
                </a:cubicBezTo>
                <a:cubicBezTo>
                  <a:pt x="1871092" y="205104"/>
                  <a:pt x="1884680" y="211709"/>
                  <a:pt x="1900301" y="211709"/>
                </a:cubicBezTo>
                <a:cubicBezTo>
                  <a:pt x="1910716" y="211709"/>
                  <a:pt x="1919732" y="208915"/>
                  <a:pt x="1927480" y="203200"/>
                </a:cubicBezTo>
                <a:cubicBezTo>
                  <a:pt x="1935099" y="197485"/>
                  <a:pt x="1941576" y="187706"/>
                  <a:pt x="1946784" y="173735"/>
                </a:cubicBezTo>
                <a:lnTo>
                  <a:pt x="1952118" y="177291"/>
                </a:lnTo>
                <a:cubicBezTo>
                  <a:pt x="1949705" y="193040"/>
                  <a:pt x="1942719" y="207518"/>
                  <a:pt x="1931036" y="220472"/>
                </a:cubicBezTo>
                <a:cubicBezTo>
                  <a:pt x="1919351" y="233553"/>
                  <a:pt x="1904747" y="240029"/>
                  <a:pt x="1887093" y="240029"/>
                </a:cubicBezTo>
                <a:cubicBezTo>
                  <a:pt x="1868043" y="240029"/>
                  <a:pt x="1851787" y="232537"/>
                  <a:pt x="1838199" y="217804"/>
                </a:cubicBezTo>
                <a:cubicBezTo>
                  <a:pt x="1824610" y="202945"/>
                  <a:pt x="1817751" y="182879"/>
                  <a:pt x="1817751" y="157860"/>
                </a:cubicBezTo>
                <a:cubicBezTo>
                  <a:pt x="1817751" y="130682"/>
                  <a:pt x="1824736" y="109473"/>
                  <a:pt x="1838706" y="94234"/>
                </a:cubicBezTo>
                <a:cubicBezTo>
                  <a:pt x="1852549" y="79120"/>
                  <a:pt x="1870075" y="71500"/>
                  <a:pt x="1891157" y="71500"/>
                </a:cubicBezTo>
                <a:close/>
                <a:moveTo>
                  <a:pt x="-1490090" y="2628645"/>
                </a:moveTo>
                <a:moveTo>
                  <a:pt x="89662" y="14097"/>
                </a:moveTo>
                <a:cubicBezTo>
                  <a:pt x="83693" y="14097"/>
                  <a:pt x="76200" y="15240"/>
                  <a:pt x="66930" y="17398"/>
                </a:cubicBezTo>
                <a:lnTo>
                  <a:pt x="66930" y="115188"/>
                </a:lnTo>
                <a:cubicBezTo>
                  <a:pt x="73025" y="116331"/>
                  <a:pt x="78486" y="117220"/>
                  <a:pt x="83186" y="117728"/>
                </a:cubicBezTo>
                <a:cubicBezTo>
                  <a:pt x="88011" y="118363"/>
                  <a:pt x="91949" y="118618"/>
                  <a:pt x="95378" y="118618"/>
                </a:cubicBezTo>
                <a:cubicBezTo>
                  <a:pt x="107316" y="118618"/>
                  <a:pt x="117730" y="114045"/>
                  <a:pt x="126493" y="104647"/>
                </a:cubicBezTo>
                <a:cubicBezTo>
                  <a:pt x="135255" y="95376"/>
                  <a:pt x="139574" y="83312"/>
                  <a:pt x="139574" y="68579"/>
                </a:cubicBezTo>
                <a:cubicBezTo>
                  <a:pt x="139574" y="58419"/>
                  <a:pt x="137542" y="48894"/>
                  <a:pt x="133350" y="40259"/>
                </a:cubicBezTo>
                <a:cubicBezTo>
                  <a:pt x="129160" y="31495"/>
                  <a:pt x="123318" y="24891"/>
                  <a:pt x="115698" y="20573"/>
                </a:cubicBezTo>
                <a:cubicBezTo>
                  <a:pt x="107950" y="16256"/>
                  <a:pt x="99315" y="14097"/>
                  <a:pt x="89662" y="14097"/>
                </a:cubicBezTo>
                <a:close/>
                <a:moveTo>
                  <a:pt x="-1432687" y="2628645"/>
                </a:moveTo>
                <a:moveTo>
                  <a:pt x="0" y="0"/>
                </a:moveTo>
                <a:lnTo>
                  <a:pt x="86106" y="0"/>
                </a:lnTo>
                <a:cubicBezTo>
                  <a:pt x="107188" y="0"/>
                  <a:pt x="123825" y="2285"/>
                  <a:pt x="135891" y="6603"/>
                </a:cubicBezTo>
                <a:cubicBezTo>
                  <a:pt x="148082" y="10922"/>
                  <a:pt x="158243" y="18160"/>
                  <a:pt x="166624" y="28447"/>
                </a:cubicBezTo>
                <a:cubicBezTo>
                  <a:pt x="174880" y="38735"/>
                  <a:pt x="179070" y="50926"/>
                  <a:pt x="179070" y="65023"/>
                </a:cubicBezTo>
                <a:cubicBezTo>
                  <a:pt x="179070" y="84328"/>
                  <a:pt x="172720" y="99822"/>
                  <a:pt x="160148" y="111887"/>
                </a:cubicBezTo>
                <a:cubicBezTo>
                  <a:pt x="147448" y="123951"/>
                  <a:pt x="129541" y="129920"/>
                  <a:pt x="106426" y="129920"/>
                </a:cubicBezTo>
                <a:cubicBezTo>
                  <a:pt x="100838" y="129920"/>
                  <a:pt x="94616" y="129540"/>
                  <a:pt x="88011" y="128650"/>
                </a:cubicBezTo>
                <a:cubicBezTo>
                  <a:pt x="81535" y="127888"/>
                  <a:pt x="74423" y="126745"/>
                  <a:pt x="66930" y="125094"/>
                </a:cubicBezTo>
                <a:lnTo>
                  <a:pt x="66930" y="193547"/>
                </a:lnTo>
                <a:cubicBezTo>
                  <a:pt x="66930" y="208406"/>
                  <a:pt x="68580" y="217550"/>
                  <a:pt x="71755" y="221106"/>
                </a:cubicBezTo>
                <a:cubicBezTo>
                  <a:pt x="76200" y="226187"/>
                  <a:pt x="82805" y="228726"/>
                  <a:pt x="91694" y="228726"/>
                </a:cubicBezTo>
                <a:lnTo>
                  <a:pt x="100711" y="228726"/>
                </a:lnTo>
                <a:lnTo>
                  <a:pt x="100711" y="235203"/>
                </a:lnTo>
                <a:lnTo>
                  <a:pt x="0" y="235203"/>
                </a:lnTo>
                <a:lnTo>
                  <a:pt x="0" y="228726"/>
                </a:lnTo>
                <a:lnTo>
                  <a:pt x="8891" y="228726"/>
                </a:lnTo>
                <a:cubicBezTo>
                  <a:pt x="18797" y="228726"/>
                  <a:pt x="25909" y="225551"/>
                  <a:pt x="30099" y="219075"/>
                </a:cubicBezTo>
                <a:cubicBezTo>
                  <a:pt x="32512" y="215519"/>
                  <a:pt x="33655" y="207010"/>
                  <a:pt x="33655" y="193547"/>
                </a:cubicBezTo>
                <a:lnTo>
                  <a:pt x="33655" y="41656"/>
                </a:lnTo>
                <a:cubicBezTo>
                  <a:pt x="33655" y="26923"/>
                  <a:pt x="32131" y="17653"/>
                  <a:pt x="28956" y="14097"/>
                </a:cubicBezTo>
                <a:cubicBezTo>
                  <a:pt x="24385" y="9016"/>
                  <a:pt x="17780" y="6476"/>
                  <a:pt x="8891" y="6476"/>
                </a:cubicBezTo>
                <a:lnTo>
                  <a:pt x="0" y="6476"/>
                </a:lnTo>
                <a:close/>
                <a:moveTo>
                  <a:pt x="-1418590" y="262864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0" name="Picture 170"/>
          <p:cNvPicPr>
            <a:picLocks noChangeAspect="0"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551293" y="4288155"/>
            <a:ext cx="1334007" cy="265684"/>
          </a:xfrm>
          <a:prstGeom prst="rect">
            <a:avLst/>
          </a:prstGeom>
          <a:noFill/>
          <a:extLst/>
        </p:spPr>
      </p:pic>
      <p:sp>
        <p:nvSpPr>
          <p:cNvPr id="171" name="Freeform 171"/>
          <p:cNvSpPr/>
          <p:nvPr/>
        </p:nvSpPr>
        <p:spPr>
          <a:xfrm rot="0" flipH="0" flipV="0">
            <a:off x="7563993" y="4300855"/>
            <a:ext cx="1308608" cy="240285"/>
          </a:xfrm>
          <a:custGeom>
            <a:pathLst>
              <a:path w="1308608" h="240285">
                <a:moveTo>
                  <a:pt x="64642" y="87250"/>
                </a:moveTo>
                <a:cubicBezTo>
                  <a:pt x="60833" y="87250"/>
                  <a:pt x="56768" y="87376"/>
                  <a:pt x="52324" y="87503"/>
                </a:cubicBezTo>
                <a:lnTo>
                  <a:pt x="52324" y="149606"/>
                </a:lnTo>
                <a:cubicBezTo>
                  <a:pt x="58165" y="151512"/>
                  <a:pt x="65024" y="152400"/>
                  <a:pt x="73025" y="152400"/>
                </a:cubicBezTo>
                <a:cubicBezTo>
                  <a:pt x="86740" y="152400"/>
                  <a:pt x="97027" y="149353"/>
                  <a:pt x="103632" y="143384"/>
                </a:cubicBezTo>
                <a:cubicBezTo>
                  <a:pt x="110363" y="137415"/>
                  <a:pt x="113791" y="129668"/>
                  <a:pt x="113791" y="120143"/>
                </a:cubicBezTo>
                <a:cubicBezTo>
                  <a:pt x="113791" y="109475"/>
                  <a:pt x="109474" y="101347"/>
                  <a:pt x="100711" y="95759"/>
                </a:cubicBezTo>
                <a:cubicBezTo>
                  <a:pt x="92075" y="90044"/>
                  <a:pt x="80010" y="87250"/>
                  <a:pt x="64642" y="87250"/>
                </a:cubicBezTo>
                <a:close/>
                <a:moveTo>
                  <a:pt x="-5094098" y="2557145"/>
                </a:moveTo>
                <a:moveTo>
                  <a:pt x="52324" y="16129"/>
                </a:moveTo>
                <a:lnTo>
                  <a:pt x="52324" y="75819"/>
                </a:lnTo>
                <a:cubicBezTo>
                  <a:pt x="57403" y="75819"/>
                  <a:pt x="60578" y="75947"/>
                  <a:pt x="61595" y="75947"/>
                </a:cubicBezTo>
                <a:cubicBezTo>
                  <a:pt x="77342" y="75947"/>
                  <a:pt x="88900" y="72898"/>
                  <a:pt x="95885" y="66803"/>
                </a:cubicBezTo>
                <a:cubicBezTo>
                  <a:pt x="102997" y="60706"/>
                  <a:pt x="106425" y="53341"/>
                  <a:pt x="106425" y="44704"/>
                </a:cubicBezTo>
                <a:cubicBezTo>
                  <a:pt x="106425" y="34672"/>
                  <a:pt x="102870" y="27432"/>
                  <a:pt x="95758" y="22860"/>
                </a:cubicBezTo>
                <a:cubicBezTo>
                  <a:pt x="88518" y="18416"/>
                  <a:pt x="77088" y="16129"/>
                  <a:pt x="61340" y="16129"/>
                </a:cubicBezTo>
                <a:close/>
                <a:moveTo>
                  <a:pt x="-5022977" y="2557145"/>
                </a:moveTo>
                <a:moveTo>
                  <a:pt x="415925" y="12319"/>
                </a:moveTo>
                <a:cubicBezTo>
                  <a:pt x="406400" y="12319"/>
                  <a:pt x="397763" y="16003"/>
                  <a:pt x="390271" y="23495"/>
                </a:cubicBezTo>
                <a:cubicBezTo>
                  <a:pt x="382650" y="30988"/>
                  <a:pt x="378205" y="41275"/>
                  <a:pt x="376936" y="54610"/>
                </a:cubicBezTo>
                <a:lnTo>
                  <a:pt x="450468" y="54610"/>
                </a:lnTo>
                <a:cubicBezTo>
                  <a:pt x="449834" y="44450"/>
                  <a:pt x="448690" y="37212"/>
                  <a:pt x="446786" y="33147"/>
                </a:cubicBezTo>
                <a:cubicBezTo>
                  <a:pt x="443991" y="26670"/>
                  <a:pt x="439674" y="21591"/>
                  <a:pt x="433959" y="17907"/>
                </a:cubicBezTo>
                <a:cubicBezTo>
                  <a:pt x="428243" y="14097"/>
                  <a:pt x="422148" y="12319"/>
                  <a:pt x="415925" y="12319"/>
                </a:cubicBezTo>
                <a:close/>
                <a:moveTo>
                  <a:pt x="-5019167" y="2557145"/>
                </a:moveTo>
                <a:moveTo>
                  <a:pt x="1226565" y="11431"/>
                </a:moveTo>
                <a:cubicBezTo>
                  <a:pt x="1215263" y="11431"/>
                  <a:pt x="1205864" y="16384"/>
                  <a:pt x="1198625" y="26035"/>
                </a:cubicBezTo>
                <a:cubicBezTo>
                  <a:pt x="1191260" y="35815"/>
                  <a:pt x="1187576" y="50928"/>
                  <a:pt x="1187576" y="71375"/>
                </a:cubicBezTo>
                <a:cubicBezTo>
                  <a:pt x="1187576" y="94488"/>
                  <a:pt x="1192149" y="114428"/>
                  <a:pt x="1201292" y="131191"/>
                </a:cubicBezTo>
                <a:cubicBezTo>
                  <a:pt x="1210563" y="147828"/>
                  <a:pt x="1222628" y="156210"/>
                  <a:pt x="1237614" y="156210"/>
                </a:cubicBezTo>
                <a:cubicBezTo>
                  <a:pt x="1263268" y="156210"/>
                  <a:pt x="1276096" y="135637"/>
                  <a:pt x="1276096" y="94616"/>
                </a:cubicBezTo>
                <a:cubicBezTo>
                  <a:pt x="1276096" y="70613"/>
                  <a:pt x="1271650" y="50800"/>
                  <a:pt x="1262634" y="35053"/>
                </a:cubicBezTo>
                <a:cubicBezTo>
                  <a:pt x="1253616" y="19304"/>
                  <a:pt x="1241551" y="11431"/>
                  <a:pt x="1226565" y="11431"/>
                </a:cubicBezTo>
                <a:close/>
                <a:moveTo>
                  <a:pt x="-5018279" y="2557145"/>
                </a:moveTo>
                <a:moveTo>
                  <a:pt x="239649" y="11431"/>
                </a:moveTo>
                <a:cubicBezTo>
                  <a:pt x="233552" y="11431"/>
                  <a:pt x="227457" y="13209"/>
                  <a:pt x="221234" y="16891"/>
                </a:cubicBezTo>
                <a:cubicBezTo>
                  <a:pt x="215011" y="20575"/>
                  <a:pt x="210058" y="26925"/>
                  <a:pt x="206248" y="36069"/>
                </a:cubicBezTo>
                <a:cubicBezTo>
                  <a:pt x="202438" y="45213"/>
                  <a:pt x="200533" y="56897"/>
                  <a:pt x="200533" y="71247"/>
                </a:cubicBezTo>
                <a:cubicBezTo>
                  <a:pt x="200533" y="94362"/>
                  <a:pt x="205104" y="114300"/>
                  <a:pt x="214249" y="131065"/>
                </a:cubicBezTo>
                <a:cubicBezTo>
                  <a:pt x="223520" y="147828"/>
                  <a:pt x="235585" y="156210"/>
                  <a:pt x="250571" y="156210"/>
                </a:cubicBezTo>
                <a:cubicBezTo>
                  <a:pt x="261747" y="156210"/>
                  <a:pt x="271017" y="151638"/>
                  <a:pt x="278384" y="142368"/>
                </a:cubicBezTo>
                <a:cubicBezTo>
                  <a:pt x="285623" y="133097"/>
                  <a:pt x="289305" y="117222"/>
                  <a:pt x="289305" y="94616"/>
                </a:cubicBezTo>
                <a:cubicBezTo>
                  <a:pt x="289305" y="66422"/>
                  <a:pt x="283210" y="44323"/>
                  <a:pt x="271017" y="28068"/>
                </a:cubicBezTo>
                <a:cubicBezTo>
                  <a:pt x="262889" y="17019"/>
                  <a:pt x="252349" y="11431"/>
                  <a:pt x="239649" y="11431"/>
                </a:cubicBezTo>
                <a:close/>
                <a:moveTo>
                  <a:pt x="-5018279" y="2557145"/>
                </a:moveTo>
                <a:moveTo>
                  <a:pt x="879221" y="4826"/>
                </a:moveTo>
                <a:lnTo>
                  <a:pt x="953262" y="4826"/>
                </a:lnTo>
                <a:lnTo>
                  <a:pt x="953262" y="11303"/>
                </a:lnTo>
                <a:lnTo>
                  <a:pt x="949578" y="11303"/>
                </a:lnTo>
                <a:cubicBezTo>
                  <a:pt x="944372" y="11303"/>
                  <a:pt x="940562" y="12447"/>
                  <a:pt x="937895" y="14606"/>
                </a:cubicBezTo>
                <a:cubicBezTo>
                  <a:pt x="935354" y="16891"/>
                  <a:pt x="933958" y="19685"/>
                  <a:pt x="933958" y="23115"/>
                </a:cubicBezTo>
                <a:cubicBezTo>
                  <a:pt x="933958" y="27560"/>
                  <a:pt x="935863" y="33782"/>
                  <a:pt x="939673" y="41784"/>
                </a:cubicBezTo>
                <a:lnTo>
                  <a:pt x="978408" y="121920"/>
                </a:lnTo>
                <a:lnTo>
                  <a:pt x="1013967" y="34163"/>
                </a:lnTo>
                <a:cubicBezTo>
                  <a:pt x="1015873" y="29465"/>
                  <a:pt x="1016888" y="24766"/>
                  <a:pt x="1016888" y="20066"/>
                </a:cubicBezTo>
                <a:cubicBezTo>
                  <a:pt x="1016888" y="18035"/>
                  <a:pt x="1016508" y="16510"/>
                  <a:pt x="1015618" y="15368"/>
                </a:cubicBezTo>
                <a:cubicBezTo>
                  <a:pt x="1014729" y="14097"/>
                  <a:pt x="1013333" y="13081"/>
                  <a:pt x="1011300" y="12447"/>
                </a:cubicBezTo>
                <a:cubicBezTo>
                  <a:pt x="1009396" y="11685"/>
                  <a:pt x="1005839" y="11303"/>
                  <a:pt x="1000887" y="11303"/>
                </a:cubicBezTo>
                <a:lnTo>
                  <a:pt x="1000887" y="4826"/>
                </a:lnTo>
                <a:lnTo>
                  <a:pt x="1052575" y="4826"/>
                </a:lnTo>
                <a:lnTo>
                  <a:pt x="1052575" y="11303"/>
                </a:lnTo>
                <a:cubicBezTo>
                  <a:pt x="1048258" y="11685"/>
                  <a:pt x="1045083" y="12700"/>
                  <a:pt x="1042670" y="14097"/>
                </a:cubicBezTo>
                <a:cubicBezTo>
                  <a:pt x="1040384" y="15368"/>
                  <a:pt x="1037843" y="18035"/>
                  <a:pt x="1035050" y="21844"/>
                </a:cubicBezTo>
                <a:cubicBezTo>
                  <a:pt x="1034034" y="23495"/>
                  <a:pt x="1032128" y="27941"/>
                  <a:pt x="1029208" y="35179"/>
                </a:cubicBezTo>
                <a:lnTo>
                  <a:pt x="964564" y="193675"/>
                </a:lnTo>
                <a:cubicBezTo>
                  <a:pt x="958214" y="209043"/>
                  <a:pt x="950087" y="220600"/>
                  <a:pt x="939926" y="228473"/>
                </a:cubicBezTo>
                <a:cubicBezTo>
                  <a:pt x="929893" y="236347"/>
                  <a:pt x="920114" y="240285"/>
                  <a:pt x="910716" y="240285"/>
                </a:cubicBezTo>
                <a:cubicBezTo>
                  <a:pt x="903986" y="240285"/>
                  <a:pt x="898398" y="238379"/>
                  <a:pt x="893952" y="234443"/>
                </a:cubicBezTo>
                <a:cubicBezTo>
                  <a:pt x="889508" y="230506"/>
                  <a:pt x="887349" y="225934"/>
                  <a:pt x="887349" y="220853"/>
                </a:cubicBezTo>
                <a:cubicBezTo>
                  <a:pt x="887349" y="216028"/>
                  <a:pt x="889000" y="212091"/>
                  <a:pt x="892175" y="209169"/>
                </a:cubicBezTo>
                <a:cubicBezTo>
                  <a:pt x="895350" y="206248"/>
                  <a:pt x="899667" y="204725"/>
                  <a:pt x="905255" y="204725"/>
                </a:cubicBezTo>
                <a:cubicBezTo>
                  <a:pt x="909065" y="204725"/>
                  <a:pt x="914273" y="205994"/>
                  <a:pt x="920876" y="208535"/>
                </a:cubicBezTo>
                <a:cubicBezTo>
                  <a:pt x="925449" y="210313"/>
                  <a:pt x="928370" y="211201"/>
                  <a:pt x="929513" y="211201"/>
                </a:cubicBezTo>
                <a:cubicBezTo>
                  <a:pt x="932941" y="211201"/>
                  <a:pt x="936751" y="209423"/>
                  <a:pt x="940815" y="205741"/>
                </a:cubicBezTo>
                <a:cubicBezTo>
                  <a:pt x="945007" y="202185"/>
                  <a:pt x="949071" y="195326"/>
                  <a:pt x="953262" y="185040"/>
                </a:cubicBezTo>
                <a:lnTo>
                  <a:pt x="964564" y="157481"/>
                </a:lnTo>
                <a:lnTo>
                  <a:pt x="907414" y="37593"/>
                </a:lnTo>
                <a:cubicBezTo>
                  <a:pt x="905763" y="34037"/>
                  <a:pt x="902970" y="29591"/>
                  <a:pt x="899160" y="24257"/>
                </a:cubicBezTo>
                <a:cubicBezTo>
                  <a:pt x="896238" y="20194"/>
                  <a:pt x="893825" y="17526"/>
                  <a:pt x="892048" y="16129"/>
                </a:cubicBezTo>
                <a:cubicBezTo>
                  <a:pt x="889380" y="14225"/>
                  <a:pt x="885063" y="12700"/>
                  <a:pt x="879221" y="11303"/>
                </a:cubicBezTo>
                <a:close/>
                <a:moveTo>
                  <a:pt x="-5011674" y="2557145"/>
                </a:moveTo>
                <a:moveTo>
                  <a:pt x="694563" y="4826"/>
                </a:moveTo>
                <a:lnTo>
                  <a:pt x="771398" y="4826"/>
                </a:lnTo>
                <a:lnTo>
                  <a:pt x="771398" y="11431"/>
                </a:lnTo>
                <a:cubicBezTo>
                  <a:pt x="764286" y="11431"/>
                  <a:pt x="759078" y="12193"/>
                  <a:pt x="755776" y="13844"/>
                </a:cubicBezTo>
                <a:cubicBezTo>
                  <a:pt x="752475" y="15494"/>
                  <a:pt x="750188" y="17781"/>
                  <a:pt x="749046" y="20828"/>
                </a:cubicBezTo>
                <a:cubicBezTo>
                  <a:pt x="747902" y="24003"/>
                  <a:pt x="747267" y="30988"/>
                  <a:pt x="747267" y="42165"/>
                </a:cubicBezTo>
                <a:lnTo>
                  <a:pt x="747267" y="75819"/>
                </a:lnTo>
                <a:lnTo>
                  <a:pt x="815975" y="75819"/>
                </a:lnTo>
                <a:lnTo>
                  <a:pt x="815975" y="42165"/>
                </a:lnTo>
                <a:cubicBezTo>
                  <a:pt x="815975" y="32131"/>
                  <a:pt x="815593" y="25528"/>
                  <a:pt x="814704" y="22479"/>
                </a:cubicBezTo>
                <a:cubicBezTo>
                  <a:pt x="813942" y="19431"/>
                  <a:pt x="811911" y="16765"/>
                  <a:pt x="808736" y="14606"/>
                </a:cubicBezTo>
                <a:cubicBezTo>
                  <a:pt x="805561" y="12447"/>
                  <a:pt x="799973" y="11431"/>
                  <a:pt x="791845" y="11431"/>
                </a:cubicBezTo>
                <a:lnTo>
                  <a:pt x="791845" y="4826"/>
                </a:lnTo>
                <a:lnTo>
                  <a:pt x="868679" y="4826"/>
                </a:lnTo>
                <a:lnTo>
                  <a:pt x="868679" y="11431"/>
                </a:lnTo>
                <a:cubicBezTo>
                  <a:pt x="861567" y="11431"/>
                  <a:pt x="856234" y="12193"/>
                  <a:pt x="852932" y="13844"/>
                </a:cubicBezTo>
                <a:cubicBezTo>
                  <a:pt x="849757" y="15494"/>
                  <a:pt x="847471" y="17781"/>
                  <a:pt x="846327" y="20828"/>
                </a:cubicBezTo>
                <a:cubicBezTo>
                  <a:pt x="845185" y="24003"/>
                  <a:pt x="844550" y="30988"/>
                  <a:pt x="844550" y="42165"/>
                </a:cubicBezTo>
                <a:lnTo>
                  <a:pt x="844550" y="126366"/>
                </a:lnTo>
                <a:cubicBezTo>
                  <a:pt x="844550" y="136398"/>
                  <a:pt x="845058" y="143129"/>
                  <a:pt x="845820" y="146304"/>
                </a:cubicBezTo>
                <a:cubicBezTo>
                  <a:pt x="846709" y="149606"/>
                  <a:pt x="848867" y="152147"/>
                  <a:pt x="852170" y="154178"/>
                </a:cubicBezTo>
                <a:cubicBezTo>
                  <a:pt x="855599" y="156210"/>
                  <a:pt x="861060" y="157226"/>
                  <a:pt x="868679" y="157226"/>
                </a:cubicBezTo>
                <a:lnTo>
                  <a:pt x="868679" y="163703"/>
                </a:lnTo>
                <a:lnTo>
                  <a:pt x="791845" y="163703"/>
                </a:lnTo>
                <a:lnTo>
                  <a:pt x="791845" y="157226"/>
                </a:lnTo>
                <a:cubicBezTo>
                  <a:pt x="801497" y="157226"/>
                  <a:pt x="807847" y="155448"/>
                  <a:pt x="811149" y="152019"/>
                </a:cubicBezTo>
                <a:cubicBezTo>
                  <a:pt x="814324" y="148463"/>
                  <a:pt x="815975" y="139954"/>
                  <a:pt x="815975" y="126366"/>
                </a:cubicBezTo>
                <a:lnTo>
                  <a:pt x="815975" y="86995"/>
                </a:lnTo>
                <a:lnTo>
                  <a:pt x="747267" y="86995"/>
                </a:lnTo>
                <a:lnTo>
                  <a:pt x="747267" y="126366"/>
                </a:lnTo>
                <a:cubicBezTo>
                  <a:pt x="747267" y="136398"/>
                  <a:pt x="747775" y="143129"/>
                  <a:pt x="748664" y="146304"/>
                </a:cubicBezTo>
                <a:cubicBezTo>
                  <a:pt x="749426" y="149606"/>
                  <a:pt x="751586" y="152147"/>
                  <a:pt x="754888" y="154178"/>
                </a:cubicBezTo>
                <a:cubicBezTo>
                  <a:pt x="758316" y="156210"/>
                  <a:pt x="763777" y="157226"/>
                  <a:pt x="771398" y="157226"/>
                </a:cubicBezTo>
                <a:lnTo>
                  <a:pt x="771398" y="163703"/>
                </a:lnTo>
                <a:lnTo>
                  <a:pt x="694563" y="163703"/>
                </a:lnTo>
                <a:lnTo>
                  <a:pt x="694563" y="157226"/>
                </a:lnTo>
                <a:cubicBezTo>
                  <a:pt x="704850" y="157226"/>
                  <a:pt x="711453" y="155322"/>
                  <a:pt x="714375" y="151638"/>
                </a:cubicBezTo>
                <a:cubicBezTo>
                  <a:pt x="717296" y="147828"/>
                  <a:pt x="718692" y="139447"/>
                  <a:pt x="718692" y="126366"/>
                </a:cubicBezTo>
                <a:lnTo>
                  <a:pt x="718692" y="42165"/>
                </a:lnTo>
                <a:cubicBezTo>
                  <a:pt x="718692" y="32131"/>
                  <a:pt x="718312" y="25400"/>
                  <a:pt x="717423" y="22225"/>
                </a:cubicBezTo>
                <a:cubicBezTo>
                  <a:pt x="716534" y="18923"/>
                  <a:pt x="714375" y="16384"/>
                  <a:pt x="711073" y="14351"/>
                </a:cubicBezTo>
                <a:cubicBezTo>
                  <a:pt x="707771" y="12447"/>
                  <a:pt x="702183" y="11431"/>
                  <a:pt x="694563" y="11431"/>
                </a:cubicBezTo>
                <a:close/>
                <a:moveTo>
                  <a:pt x="-5011674" y="2557145"/>
                </a:moveTo>
                <a:moveTo>
                  <a:pt x="504063" y="4826"/>
                </a:moveTo>
                <a:lnTo>
                  <a:pt x="580898" y="4826"/>
                </a:lnTo>
                <a:lnTo>
                  <a:pt x="580898" y="11431"/>
                </a:lnTo>
                <a:cubicBezTo>
                  <a:pt x="573786" y="11431"/>
                  <a:pt x="568578" y="12193"/>
                  <a:pt x="565276" y="13844"/>
                </a:cubicBezTo>
                <a:cubicBezTo>
                  <a:pt x="561975" y="15494"/>
                  <a:pt x="559688" y="17781"/>
                  <a:pt x="558546" y="20828"/>
                </a:cubicBezTo>
                <a:cubicBezTo>
                  <a:pt x="557402" y="24003"/>
                  <a:pt x="556767" y="30988"/>
                  <a:pt x="556767" y="42165"/>
                </a:cubicBezTo>
                <a:lnTo>
                  <a:pt x="556767" y="75819"/>
                </a:lnTo>
                <a:lnTo>
                  <a:pt x="625475" y="75819"/>
                </a:lnTo>
                <a:lnTo>
                  <a:pt x="625475" y="42165"/>
                </a:lnTo>
                <a:cubicBezTo>
                  <a:pt x="625475" y="32131"/>
                  <a:pt x="625093" y="25528"/>
                  <a:pt x="624204" y="22479"/>
                </a:cubicBezTo>
                <a:cubicBezTo>
                  <a:pt x="623442" y="19431"/>
                  <a:pt x="621411" y="16765"/>
                  <a:pt x="618236" y="14606"/>
                </a:cubicBezTo>
                <a:cubicBezTo>
                  <a:pt x="615061" y="12447"/>
                  <a:pt x="609473" y="11431"/>
                  <a:pt x="601345" y="11431"/>
                </a:cubicBezTo>
                <a:lnTo>
                  <a:pt x="601345" y="4826"/>
                </a:lnTo>
                <a:lnTo>
                  <a:pt x="678179" y="4826"/>
                </a:lnTo>
                <a:lnTo>
                  <a:pt x="678179" y="11431"/>
                </a:lnTo>
                <a:cubicBezTo>
                  <a:pt x="671067" y="11431"/>
                  <a:pt x="665734" y="12193"/>
                  <a:pt x="662432" y="13844"/>
                </a:cubicBezTo>
                <a:cubicBezTo>
                  <a:pt x="659257" y="15494"/>
                  <a:pt x="656971" y="17781"/>
                  <a:pt x="655827" y="20828"/>
                </a:cubicBezTo>
                <a:cubicBezTo>
                  <a:pt x="654685" y="24003"/>
                  <a:pt x="654050" y="30988"/>
                  <a:pt x="654050" y="42165"/>
                </a:cubicBezTo>
                <a:lnTo>
                  <a:pt x="654050" y="126366"/>
                </a:lnTo>
                <a:cubicBezTo>
                  <a:pt x="654050" y="136398"/>
                  <a:pt x="654558" y="143129"/>
                  <a:pt x="655320" y="146304"/>
                </a:cubicBezTo>
                <a:cubicBezTo>
                  <a:pt x="656209" y="149606"/>
                  <a:pt x="658367" y="152147"/>
                  <a:pt x="661670" y="154178"/>
                </a:cubicBezTo>
                <a:cubicBezTo>
                  <a:pt x="665099" y="156210"/>
                  <a:pt x="670560" y="157226"/>
                  <a:pt x="678179" y="157226"/>
                </a:cubicBezTo>
                <a:lnTo>
                  <a:pt x="678179" y="163703"/>
                </a:lnTo>
                <a:lnTo>
                  <a:pt x="601345" y="163703"/>
                </a:lnTo>
                <a:lnTo>
                  <a:pt x="601345" y="157226"/>
                </a:lnTo>
                <a:cubicBezTo>
                  <a:pt x="610997" y="157226"/>
                  <a:pt x="617347" y="155448"/>
                  <a:pt x="620649" y="152019"/>
                </a:cubicBezTo>
                <a:cubicBezTo>
                  <a:pt x="623824" y="148463"/>
                  <a:pt x="625475" y="139954"/>
                  <a:pt x="625475" y="126366"/>
                </a:cubicBezTo>
                <a:lnTo>
                  <a:pt x="625475" y="86995"/>
                </a:lnTo>
                <a:lnTo>
                  <a:pt x="556767" y="86995"/>
                </a:lnTo>
                <a:lnTo>
                  <a:pt x="556767" y="126366"/>
                </a:lnTo>
                <a:cubicBezTo>
                  <a:pt x="556767" y="136398"/>
                  <a:pt x="557275" y="143129"/>
                  <a:pt x="558164" y="146304"/>
                </a:cubicBezTo>
                <a:cubicBezTo>
                  <a:pt x="558926" y="149606"/>
                  <a:pt x="561086" y="152147"/>
                  <a:pt x="564388" y="154178"/>
                </a:cubicBezTo>
                <a:cubicBezTo>
                  <a:pt x="567816" y="156210"/>
                  <a:pt x="573277" y="157226"/>
                  <a:pt x="580898" y="157226"/>
                </a:cubicBezTo>
                <a:lnTo>
                  <a:pt x="580898" y="163703"/>
                </a:lnTo>
                <a:lnTo>
                  <a:pt x="504063" y="163703"/>
                </a:lnTo>
                <a:lnTo>
                  <a:pt x="504063" y="157226"/>
                </a:lnTo>
                <a:cubicBezTo>
                  <a:pt x="514350" y="157226"/>
                  <a:pt x="520953" y="155322"/>
                  <a:pt x="523875" y="151638"/>
                </a:cubicBezTo>
                <a:cubicBezTo>
                  <a:pt x="526796" y="147828"/>
                  <a:pt x="528192" y="139447"/>
                  <a:pt x="528192" y="126366"/>
                </a:cubicBezTo>
                <a:lnTo>
                  <a:pt x="528192" y="42165"/>
                </a:lnTo>
                <a:cubicBezTo>
                  <a:pt x="528192" y="32131"/>
                  <a:pt x="527812" y="25400"/>
                  <a:pt x="526923" y="22225"/>
                </a:cubicBezTo>
                <a:cubicBezTo>
                  <a:pt x="526034" y="18923"/>
                  <a:pt x="523875" y="16384"/>
                  <a:pt x="520573" y="14351"/>
                </a:cubicBezTo>
                <a:cubicBezTo>
                  <a:pt x="517271" y="12447"/>
                  <a:pt x="511683" y="11431"/>
                  <a:pt x="504063" y="11431"/>
                </a:cubicBezTo>
                <a:close/>
                <a:moveTo>
                  <a:pt x="-5011674" y="2557145"/>
                </a:moveTo>
                <a:moveTo>
                  <a:pt x="0" y="4826"/>
                </a:moveTo>
                <a:lnTo>
                  <a:pt x="73151" y="4826"/>
                </a:lnTo>
                <a:cubicBezTo>
                  <a:pt x="87249" y="4826"/>
                  <a:pt x="98678" y="5969"/>
                  <a:pt x="107441" y="8128"/>
                </a:cubicBezTo>
                <a:cubicBezTo>
                  <a:pt x="116204" y="10288"/>
                  <a:pt x="123316" y="14732"/>
                  <a:pt x="128904" y="21210"/>
                </a:cubicBezTo>
                <a:cubicBezTo>
                  <a:pt x="134492" y="27560"/>
                  <a:pt x="137287" y="35434"/>
                  <a:pt x="137287" y="44704"/>
                </a:cubicBezTo>
                <a:cubicBezTo>
                  <a:pt x="137287" y="62738"/>
                  <a:pt x="126111" y="74422"/>
                  <a:pt x="103504" y="79756"/>
                </a:cubicBezTo>
                <a:cubicBezTo>
                  <a:pt x="132588" y="85725"/>
                  <a:pt x="147065" y="99315"/>
                  <a:pt x="147065" y="120523"/>
                </a:cubicBezTo>
                <a:cubicBezTo>
                  <a:pt x="147065" y="135001"/>
                  <a:pt x="140970" y="145797"/>
                  <a:pt x="128904" y="152909"/>
                </a:cubicBezTo>
                <a:cubicBezTo>
                  <a:pt x="116839" y="160147"/>
                  <a:pt x="99949" y="163703"/>
                  <a:pt x="78359" y="163703"/>
                </a:cubicBezTo>
                <a:lnTo>
                  <a:pt x="0" y="163703"/>
                </a:lnTo>
                <a:lnTo>
                  <a:pt x="0" y="157226"/>
                </a:lnTo>
                <a:cubicBezTo>
                  <a:pt x="10287" y="157226"/>
                  <a:pt x="16763" y="155322"/>
                  <a:pt x="19558" y="151385"/>
                </a:cubicBezTo>
                <a:cubicBezTo>
                  <a:pt x="22225" y="147575"/>
                  <a:pt x="23622" y="139193"/>
                  <a:pt x="23622" y="126366"/>
                </a:cubicBezTo>
                <a:lnTo>
                  <a:pt x="23622" y="42165"/>
                </a:lnTo>
                <a:cubicBezTo>
                  <a:pt x="23622" y="29591"/>
                  <a:pt x="22987" y="22353"/>
                  <a:pt x="21716" y="20066"/>
                </a:cubicBezTo>
                <a:cubicBezTo>
                  <a:pt x="20574" y="17907"/>
                  <a:pt x="18668" y="15875"/>
                  <a:pt x="16001" y="14097"/>
                </a:cubicBezTo>
                <a:cubicBezTo>
                  <a:pt x="13462" y="12319"/>
                  <a:pt x="8127" y="11431"/>
                  <a:pt x="0" y="11431"/>
                </a:cubicBezTo>
                <a:close/>
                <a:moveTo>
                  <a:pt x="-5011674" y="2557145"/>
                </a:moveTo>
                <a:moveTo>
                  <a:pt x="1232153" y="128"/>
                </a:moveTo>
                <a:cubicBezTo>
                  <a:pt x="1254633" y="128"/>
                  <a:pt x="1273048" y="8256"/>
                  <a:pt x="1287272" y="24385"/>
                </a:cubicBezTo>
                <a:cubicBezTo>
                  <a:pt x="1301496" y="40641"/>
                  <a:pt x="1308608" y="59563"/>
                  <a:pt x="1308608" y="81281"/>
                </a:cubicBezTo>
                <a:cubicBezTo>
                  <a:pt x="1308608" y="95631"/>
                  <a:pt x="1305051" y="110237"/>
                  <a:pt x="1298066" y="124969"/>
                </a:cubicBezTo>
                <a:cubicBezTo>
                  <a:pt x="1291082" y="139828"/>
                  <a:pt x="1281557" y="150750"/>
                  <a:pt x="1269491" y="157862"/>
                </a:cubicBezTo>
                <a:cubicBezTo>
                  <a:pt x="1257426" y="164973"/>
                  <a:pt x="1244218" y="168529"/>
                  <a:pt x="1229995" y="168529"/>
                </a:cubicBezTo>
                <a:cubicBezTo>
                  <a:pt x="1208150" y="168529"/>
                  <a:pt x="1190371" y="160528"/>
                  <a:pt x="1176782" y="144400"/>
                </a:cubicBezTo>
                <a:cubicBezTo>
                  <a:pt x="1163065" y="128397"/>
                  <a:pt x="1155826" y="109220"/>
                  <a:pt x="1155318" y="86869"/>
                </a:cubicBezTo>
                <a:lnTo>
                  <a:pt x="1115949" y="86869"/>
                </a:lnTo>
                <a:lnTo>
                  <a:pt x="1115949" y="126366"/>
                </a:lnTo>
                <a:cubicBezTo>
                  <a:pt x="1115949" y="138303"/>
                  <a:pt x="1116584" y="145543"/>
                  <a:pt x="1117726" y="147956"/>
                </a:cubicBezTo>
                <a:cubicBezTo>
                  <a:pt x="1118870" y="150495"/>
                  <a:pt x="1120775" y="152654"/>
                  <a:pt x="1123568" y="154432"/>
                </a:cubicBezTo>
                <a:cubicBezTo>
                  <a:pt x="1126363" y="156338"/>
                  <a:pt x="1131824" y="157226"/>
                  <a:pt x="1140078" y="157226"/>
                </a:cubicBezTo>
                <a:lnTo>
                  <a:pt x="1140078" y="163703"/>
                </a:lnTo>
                <a:lnTo>
                  <a:pt x="1063243" y="163703"/>
                </a:lnTo>
                <a:lnTo>
                  <a:pt x="1063243" y="157226"/>
                </a:lnTo>
                <a:cubicBezTo>
                  <a:pt x="1071245" y="156845"/>
                  <a:pt x="1076451" y="156338"/>
                  <a:pt x="1078864" y="155448"/>
                </a:cubicBezTo>
                <a:cubicBezTo>
                  <a:pt x="1081277" y="154560"/>
                  <a:pt x="1083310" y="152400"/>
                  <a:pt x="1084961" y="148718"/>
                </a:cubicBezTo>
                <a:cubicBezTo>
                  <a:pt x="1086485" y="145162"/>
                  <a:pt x="1087374" y="137669"/>
                  <a:pt x="1087374" y="126366"/>
                </a:cubicBezTo>
                <a:lnTo>
                  <a:pt x="1087374" y="42165"/>
                </a:lnTo>
                <a:cubicBezTo>
                  <a:pt x="1087374" y="28194"/>
                  <a:pt x="1085976" y="19685"/>
                  <a:pt x="1083183" y="16510"/>
                </a:cubicBezTo>
                <a:cubicBezTo>
                  <a:pt x="1080388" y="13209"/>
                  <a:pt x="1073785" y="11557"/>
                  <a:pt x="1063243" y="11431"/>
                </a:cubicBezTo>
                <a:lnTo>
                  <a:pt x="1063243" y="4826"/>
                </a:lnTo>
                <a:lnTo>
                  <a:pt x="1140078" y="4826"/>
                </a:lnTo>
                <a:lnTo>
                  <a:pt x="1140078" y="11431"/>
                </a:lnTo>
                <a:cubicBezTo>
                  <a:pt x="1132077" y="11431"/>
                  <a:pt x="1126743" y="12319"/>
                  <a:pt x="1123950" y="14097"/>
                </a:cubicBezTo>
                <a:cubicBezTo>
                  <a:pt x="1121155" y="15748"/>
                  <a:pt x="1119124" y="17907"/>
                  <a:pt x="1117853" y="20320"/>
                </a:cubicBezTo>
                <a:cubicBezTo>
                  <a:pt x="1116584" y="22860"/>
                  <a:pt x="1115949" y="30100"/>
                  <a:pt x="1115949" y="42165"/>
                </a:cubicBezTo>
                <a:lnTo>
                  <a:pt x="1115949" y="75566"/>
                </a:lnTo>
                <a:lnTo>
                  <a:pt x="1155826" y="75566"/>
                </a:lnTo>
                <a:cubicBezTo>
                  <a:pt x="1158875" y="53341"/>
                  <a:pt x="1167384" y="35179"/>
                  <a:pt x="1181353" y="21210"/>
                </a:cubicBezTo>
                <a:cubicBezTo>
                  <a:pt x="1195450" y="7113"/>
                  <a:pt x="1212341" y="128"/>
                  <a:pt x="1232153" y="128"/>
                </a:cubicBezTo>
                <a:close/>
                <a:moveTo>
                  <a:pt x="-5006976" y="2557145"/>
                </a:moveTo>
                <a:moveTo>
                  <a:pt x="245110" y="128"/>
                </a:moveTo>
                <a:cubicBezTo>
                  <a:pt x="269113" y="128"/>
                  <a:pt x="288416" y="9272"/>
                  <a:pt x="303022" y="27560"/>
                </a:cubicBezTo>
                <a:cubicBezTo>
                  <a:pt x="315340" y="43181"/>
                  <a:pt x="321563" y="61088"/>
                  <a:pt x="321563" y="81281"/>
                </a:cubicBezTo>
                <a:cubicBezTo>
                  <a:pt x="321563" y="95504"/>
                  <a:pt x="318135" y="109982"/>
                  <a:pt x="311276" y="124460"/>
                </a:cubicBezTo>
                <a:cubicBezTo>
                  <a:pt x="304418" y="139066"/>
                  <a:pt x="295021" y="149988"/>
                  <a:pt x="283083" y="157481"/>
                </a:cubicBezTo>
                <a:cubicBezTo>
                  <a:pt x="271145" y="164847"/>
                  <a:pt x="257810" y="168529"/>
                  <a:pt x="243204" y="168529"/>
                </a:cubicBezTo>
                <a:cubicBezTo>
                  <a:pt x="219201" y="168529"/>
                  <a:pt x="200151" y="159004"/>
                  <a:pt x="186054" y="139954"/>
                </a:cubicBezTo>
                <a:cubicBezTo>
                  <a:pt x="174243" y="123825"/>
                  <a:pt x="168275" y="105791"/>
                  <a:pt x="168275" y="85853"/>
                </a:cubicBezTo>
                <a:cubicBezTo>
                  <a:pt x="168275" y="71247"/>
                  <a:pt x="171830" y="56769"/>
                  <a:pt x="179070" y="42419"/>
                </a:cubicBezTo>
                <a:cubicBezTo>
                  <a:pt x="186309" y="27941"/>
                  <a:pt x="195834" y="17400"/>
                  <a:pt x="207645" y="10541"/>
                </a:cubicBezTo>
                <a:cubicBezTo>
                  <a:pt x="219328" y="3556"/>
                  <a:pt x="231901" y="128"/>
                  <a:pt x="245110" y="128"/>
                </a:cubicBezTo>
                <a:close/>
                <a:moveTo>
                  <a:pt x="-5006976" y="2557145"/>
                </a:moveTo>
                <a:moveTo>
                  <a:pt x="425703" y="0"/>
                </a:moveTo>
                <a:cubicBezTo>
                  <a:pt x="443484" y="0"/>
                  <a:pt x="458088" y="5843"/>
                  <a:pt x="469518" y="17653"/>
                </a:cubicBezTo>
                <a:cubicBezTo>
                  <a:pt x="480949" y="29338"/>
                  <a:pt x="486663" y="44959"/>
                  <a:pt x="486663" y="64644"/>
                </a:cubicBezTo>
                <a:lnTo>
                  <a:pt x="376936" y="64644"/>
                </a:lnTo>
                <a:cubicBezTo>
                  <a:pt x="376809" y="88266"/>
                  <a:pt x="382524" y="106681"/>
                  <a:pt x="394080" y="120143"/>
                </a:cubicBezTo>
                <a:cubicBezTo>
                  <a:pt x="405638" y="133604"/>
                  <a:pt x="419226" y="140209"/>
                  <a:pt x="434848" y="140209"/>
                </a:cubicBezTo>
                <a:cubicBezTo>
                  <a:pt x="445262" y="140209"/>
                  <a:pt x="454278" y="137415"/>
                  <a:pt x="462025" y="131700"/>
                </a:cubicBezTo>
                <a:cubicBezTo>
                  <a:pt x="469646" y="125985"/>
                  <a:pt x="476123" y="116206"/>
                  <a:pt x="481329" y="102235"/>
                </a:cubicBezTo>
                <a:lnTo>
                  <a:pt x="486663" y="105791"/>
                </a:lnTo>
                <a:cubicBezTo>
                  <a:pt x="484250" y="121540"/>
                  <a:pt x="477265" y="136018"/>
                  <a:pt x="465582" y="148972"/>
                </a:cubicBezTo>
                <a:cubicBezTo>
                  <a:pt x="453898" y="162053"/>
                  <a:pt x="439292" y="168529"/>
                  <a:pt x="421639" y="168529"/>
                </a:cubicBezTo>
                <a:cubicBezTo>
                  <a:pt x="402589" y="168529"/>
                  <a:pt x="386334" y="161037"/>
                  <a:pt x="372745" y="146304"/>
                </a:cubicBezTo>
                <a:cubicBezTo>
                  <a:pt x="359155" y="131445"/>
                  <a:pt x="352298" y="111379"/>
                  <a:pt x="352298" y="86360"/>
                </a:cubicBezTo>
                <a:cubicBezTo>
                  <a:pt x="352298" y="59182"/>
                  <a:pt x="359283" y="37973"/>
                  <a:pt x="373252" y="22734"/>
                </a:cubicBezTo>
                <a:cubicBezTo>
                  <a:pt x="387096" y="7620"/>
                  <a:pt x="404622" y="0"/>
                  <a:pt x="425703" y="0"/>
                </a:cubicBezTo>
                <a:close/>
                <a:moveTo>
                  <a:pt x="-5006848" y="255714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2" name="Picture 172"/>
          <p:cNvPicPr>
            <a:picLocks noChangeAspect="0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969756" y="4288283"/>
            <a:ext cx="2391028" cy="265557"/>
          </a:xfrm>
          <a:prstGeom prst="rect">
            <a:avLst/>
          </a:prstGeom>
          <a:noFill/>
          <a:extLst/>
        </p:spPr>
      </p:pic>
      <p:sp>
        <p:nvSpPr>
          <p:cNvPr id="173" name="Freeform 173"/>
          <p:cNvSpPr/>
          <p:nvPr/>
        </p:nvSpPr>
        <p:spPr>
          <a:xfrm rot="0" flipH="0" flipV="0">
            <a:off x="8982456" y="4300983"/>
            <a:ext cx="2365628" cy="240157"/>
          </a:xfrm>
          <a:custGeom>
            <a:pathLst>
              <a:path w="2365628" h="240157">
                <a:moveTo>
                  <a:pt x="2336291" y="128904"/>
                </a:moveTo>
                <a:cubicBezTo>
                  <a:pt x="2343912" y="128904"/>
                  <a:pt x="2350642" y="132207"/>
                  <a:pt x="2356612" y="138810"/>
                </a:cubicBezTo>
                <a:cubicBezTo>
                  <a:pt x="2362580" y="145541"/>
                  <a:pt x="2365628" y="154304"/>
                  <a:pt x="2365628" y="165226"/>
                </a:cubicBezTo>
                <a:cubicBezTo>
                  <a:pt x="2365628" y="177165"/>
                  <a:pt x="2361437" y="188213"/>
                  <a:pt x="2353183" y="198500"/>
                </a:cubicBezTo>
                <a:cubicBezTo>
                  <a:pt x="2344927" y="208660"/>
                  <a:pt x="2331847" y="216788"/>
                  <a:pt x="2313939" y="222631"/>
                </a:cubicBezTo>
                <a:lnTo>
                  <a:pt x="2313939" y="215010"/>
                </a:lnTo>
                <a:cubicBezTo>
                  <a:pt x="2325750" y="211073"/>
                  <a:pt x="2335022" y="204978"/>
                  <a:pt x="2341499" y="196722"/>
                </a:cubicBezTo>
                <a:cubicBezTo>
                  <a:pt x="2348102" y="188467"/>
                  <a:pt x="2351404" y="179704"/>
                  <a:pt x="2351404" y="170434"/>
                </a:cubicBezTo>
                <a:cubicBezTo>
                  <a:pt x="2351404" y="168275"/>
                  <a:pt x="2350897" y="166369"/>
                  <a:pt x="2349753" y="164972"/>
                </a:cubicBezTo>
                <a:cubicBezTo>
                  <a:pt x="2348991" y="163829"/>
                  <a:pt x="2348229" y="163322"/>
                  <a:pt x="2347340" y="163322"/>
                </a:cubicBezTo>
                <a:cubicBezTo>
                  <a:pt x="2346071" y="163322"/>
                  <a:pt x="2343276" y="164465"/>
                  <a:pt x="2339086" y="166878"/>
                </a:cubicBezTo>
                <a:cubicBezTo>
                  <a:pt x="2336926" y="167894"/>
                  <a:pt x="2334767" y="168401"/>
                  <a:pt x="2332482" y="168401"/>
                </a:cubicBezTo>
                <a:cubicBezTo>
                  <a:pt x="2326766" y="168401"/>
                  <a:pt x="2322322" y="166750"/>
                  <a:pt x="2318892" y="163322"/>
                </a:cubicBezTo>
                <a:cubicBezTo>
                  <a:pt x="2315590" y="160019"/>
                  <a:pt x="2313939" y="155447"/>
                  <a:pt x="2313939" y="149478"/>
                </a:cubicBezTo>
                <a:cubicBezTo>
                  <a:pt x="2313939" y="143891"/>
                  <a:pt x="2316099" y="138938"/>
                  <a:pt x="2320416" y="134873"/>
                </a:cubicBezTo>
                <a:cubicBezTo>
                  <a:pt x="2324735" y="130937"/>
                  <a:pt x="2330069" y="128904"/>
                  <a:pt x="2336291" y="128904"/>
                </a:cubicBezTo>
                <a:close/>
                <a:moveTo>
                  <a:pt x="-6554343" y="2557017"/>
                </a:moveTo>
                <a:moveTo>
                  <a:pt x="1280287" y="68834"/>
                </a:moveTo>
                <a:cubicBezTo>
                  <a:pt x="1262887" y="75819"/>
                  <a:pt x="1251585" y="80772"/>
                  <a:pt x="1246504" y="83566"/>
                </a:cubicBezTo>
                <a:cubicBezTo>
                  <a:pt x="1237361" y="88645"/>
                  <a:pt x="1230884" y="93979"/>
                  <a:pt x="1226947" y="99567"/>
                </a:cubicBezTo>
                <a:cubicBezTo>
                  <a:pt x="1223010" y="105156"/>
                  <a:pt x="1221104" y="111125"/>
                  <a:pt x="1221104" y="117728"/>
                </a:cubicBezTo>
                <a:cubicBezTo>
                  <a:pt x="1221104" y="126110"/>
                  <a:pt x="1223517" y="132969"/>
                  <a:pt x="1228471" y="138429"/>
                </a:cubicBezTo>
                <a:cubicBezTo>
                  <a:pt x="1233424" y="144017"/>
                  <a:pt x="1239138" y="146685"/>
                  <a:pt x="1245615" y="146685"/>
                </a:cubicBezTo>
                <a:cubicBezTo>
                  <a:pt x="1254505" y="146685"/>
                  <a:pt x="1266062" y="140969"/>
                  <a:pt x="1280287" y="129413"/>
                </a:cubicBezTo>
                <a:close/>
                <a:moveTo>
                  <a:pt x="-6494273" y="2557017"/>
                </a:moveTo>
                <a:moveTo>
                  <a:pt x="696595" y="68834"/>
                </a:moveTo>
                <a:cubicBezTo>
                  <a:pt x="679196" y="75819"/>
                  <a:pt x="667892" y="80772"/>
                  <a:pt x="662812" y="83566"/>
                </a:cubicBezTo>
                <a:cubicBezTo>
                  <a:pt x="653669" y="88645"/>
                  <a:pt x="647191" y="93979"/>
                  <a:pt x="643254" y="99567"/>
                </a:cubicBezTo>
                <a:cubicBezTo>
                  <a:pt x="639317" y="105156"/>
                  <a:pt x="637412" y="111125"/>
                  <a:pt x="637412" y="117728"/>
                </a:cubicBezTo>
                <a:cubicBezTo>
                  <a:pt x="637412" y="126110"/>
                  <a:pt x="639825" y="132969"/>
                  <a:pt x="644778" y="138429"/>
                </a:cubicBezTo>
                <a:cubicBezTo>
                  <a:pt x="649732" y="144017"/>
                  <a:pt x="655447" y="146685"/>
                  <a:pt x="661924" y="146685"/>
                </a:cubicBezTo>
                <a:cubicBezTo>
                  <a:pt x="670813" y="146685"/>
                  <a:pt x="682371" y="140969"/>
                  <a:pt x="696595" y="129413"/>
                </a:cubicBezTo>
                <a:close/>
                <a:moveTo>
                  <a:pt x="-6494273" y="2557017"/>
                </a:moveTo>
                <a:moveTo>
                  <a:pt x="509524" y="25145"/>
                </a:moveTo>
                <a:cubicBezTo>
                  <a:pt x="503936" y="25145"/>
                  <a:pt x="498475" y="26542"/>
                  <a:pt x="493013" y="29337"/>
                </a:cubicBezTo>
                <a:cubicBezTo>
                  <a:pt x="488823" y="31369"/>
                  <a:pt x="481964" y="37719"/>
                  <a:pt x="472439" y="48006"/>
                </a:cubicBezTo>
                <a:lnTo>
                  <a:pt x="472439" y="107315"/>
                </a:lnTo>
                <a:cubicBezTo>
                  <a:pt x="472439" y="120141"/>
                  <a:pt x="472948" y="128650"/>
                  <a:pt x="473963" y="132715"/>
                </a:cubicBezTo>
                <a:cubicBezTo>
                  <a:pt x="475614" y="139445"/>
                  <a:pt x="479551" y="145288"/>
                  <a:pt x="485775" y="150367"/>
                </a:cubicBezTo>
                <a:cubicBezTo>
                  <a:pt x="492125" y="155447"/>
                  <a:pt x="500125" y="157988"/>
                  <a:pt x="509650" y="157988"/>
                </a:cubicBezTo>
                <a:cubicBezTo>
                  <a:pt x="521208" y="157988"/>
                  <a:pt x="530605" y="153542"/>
                  <a:pt x="537717" y="144525"/>
                </a:cubicBezTo>
                <a:cubicBezTo>
                  <a:pt x="547115" y="132715"/>
                  <a:pt x="551814" y="116078"/>
                  <a:pt x="551814" y="94741"/>
                </a:cubicBezTo>
                <a:cubicBezTo>
                  <a:pt x="551814" y="70485"/>
                  <a:pt x="546480" y="51816"/>
                  <a:pt x="535812" y="38735"/>
                </a:cubicBezTo>
                <a:cubicBezTo>
                  <a:pt x="528447" y="29717"/>
                  <a:pt x="519684" y="25145"/>
                  <a:pt x="509524" y="25145"/>
                </a:cubicBezTo>
                <a:close/>
                <a:moveTo>
                  <a:pt x="-6450584" y="2557017"/>
                </a:moveTo>
                <a:moveTo>
                  <a:pt x="1068959" y="16001"/>
                </a:moveTo>
                <a:lnTo>
                  <a:pt x="1068959" y="25526"/>
                </a:lnTo>
                <a:cubicBezTo>
                  <a:pt x="1068959" y="82295"/>
                  <a:pt x="1058672" y="124587"/>
                  <a:pt x="1038098" y="152272"/>
                </a:cubicBezTo>
                <a:lnTo>
                  <a:pt x="1097025" y="152272"/>
                </a:lnTo>
                <a:cubicBezTo>
                  <a:pt x="1107694" y="152272"/>
                  <a:pt x="1113789" y="151384"/>
                  <a:pt x="1115440" y="149606"/>
                </a:cubicBezTo>
                <a:cubicBezTo>
                  <a:pt x="1117091" y="147828"/>
                  <a:pt x="1117853" y="141223"/>
                  <a:pt x="1117853" y="129794"/>
                </a:cubicBezTo>
                <a:lnTo>
                  <a:pt x="1117853" y="16001"/>
                </a:lnTo>
                <a:close/>
                <a:moveTo>
                  <a:pt x="-6441440" y="2557017"/>
                </a:moveTo>
                <a:moveTo>
                  <a:pt x="2200783" y="11303"/>
                </a:moveTo>
                <a:cubicBezTo>
                  <a:pt x="2189479" y="11303"/>
                  <a:pt x="2180082" y="16256"/>
                  <a:pt x="2172842" y="25907"/>
                </a:cubicBezTo>
                <a:cubicBezTo>
                  <a:pt x="2165476" y="35687"/>
                  <a:pt x="2161794" y="50800"/>
                  <a:pt x="2161794" y="71247"/>
                </a:cubicBezTo>
                <a:cubicBezTo>
                  <a:pt x="2161794" y="94360"/>
                  <a:pt x="2166365" y="114300"/>
                  <a:pt x="2175510" y="131063"/>
                </a:cubicBezTo>
                <a:cubicBezTo>
                  <a:pt x="2184780" y="147700"/>
                  <a:pt x="2196846" y="156082"/>
                  <a:pt x="2211832" y="156082"/>
                </a:cubicBezTo>
                <a:cubicBezTo>
                  <a:pt x="2237486" y="156082"/>
                  <a:pt x="2250312" y="135509"/>
                  <a:pt x="2250312" y="94488"/>
                </a:cubicBezTo>
                <a:cubicBezTo>
                  <a:pt x="2250312" y="70485"/>
                  <a:pt x="2245867" y="50672"/>
                  <a:pt x="2236850" y="34925"/>
                </a:cubicBezTo>
                <a:cubicBezTo>
                  <a:pt x="2227834" y="19176"/>
                  <a:pt x="2215769" y="11303"/>
                  <a:pt x="2200783" y="11303"/>
                </a:cubicBezTo>
                <a:close/>
                <a:moveTo>
                  <a:pt x="-6436742" y="2557017"/>
                </a:moveTo>
                <a:moveTo>
                  <a:pt x="1853437" y="4698"/>
                </a:moveTo>
                <a:lnTo>
                  <a:pt x="1927478" y="4698"/>
                </a:lnTo>
                <a:lnTo>
                  <a:pt x="1927478" y="11175"/>
                </a:lnTo>
                <a:lnTo>
                  <a:pt x="1923796" y="11175"/>
                </a:lnTo>
                <a:cubicBezTo>
                  <a:pt x="1918588" y="11175"/>
                  <a:pt x="1914778" y="12319"/>
                  <a:pt x="1912112" y="14478"/>
                </a:cubicBezTo>
                <a:cubicBezTo>
                  <a:pt x="1909572" y="16763"/>
                  <a:pt x="1908175" y="19557"/>
                  <a:pt x="1908175" y="22987"/>
                </a:cubicBezTo>
                <a:cubicBezTo>
                  <a:pt x="1908175" y="27432"/>
                  <a:pt x="1910079" y="33654"/>
                  <a:pt x="1913889" y="41656"/>
                </a:cubicBezTo>
                <a:lnTo>
                  <a:pt x="1952625" y="121792"/>
                </a:lnTo>
                <a:lnTo>
                  <a:pt x="1988185" y="34035"/>
                </a:lnTo>
                <a:cubicBezTo>
                  <a:pt x="1990089" y="29337"/>
                  <a:pt x="1991105" y="24638"/>
                  <a:pt x="1991105" y="19938"/>
                </a:cubicBezTo>
                <a:cubicBezTo>
                  <a:pt x="1991105" y="17907"/>
                  <a:pt x="1990725" y="16382"/>
                  <a:pt x="1989836" y="15240"/>
                </a:cubicBezTo>
                <a:cubicBezTo>
                  <a:pt x="1988947" y="13969"/>
                  <a:pt x="1987550" y="12953"/>
                  <a:pt x="1985517" y="12319"/>
                </a:cubicBezTo>
                <a:cubicBezTo>
                  <a:pt x="1983612" y="11557"/>
                  <a:pt x="1980057" y="11175"/>
                  <a:pt x="1975103" y="11175"/>
                </a:cubicBezTo>
                <a:lnTo>
                  <a:pt x="1975103" y="4698"/>
                </a:lnTo>
                <a:lnTo>
                  <a:pt x="2026792" y="4698"/>
                </a:lnTo>
                <a:lnTo>
                  <a:pt x="2026792" y="11175"/>
                </a:lnTo>
                <a:cubicBezTo>
                  <a:pt x="2022475" y="11557"/>
                  <a:pt x="2019300" y="12572"/>
                  <a:pt x="2016887" y="13969"/>
                </a:cubicBezTo>
                <a:cubicBezTo>
                  <a:pt x="2014600" y="15240"/>
                  <a:pt x="2012061" y="17907"/>
                  <a:pt x="2009266" y="21716"/>
                </a:cubicBezTo>
                <a:cubicBezTo>
                  <a:pt x="2008250" y="23367"/>
                  <a:pt x="2006346" y="27813"/>
                  <a:pt x="2003425" y="35051"/>
                </a:cubicBezTo>
                <a:lnTo>
                  <a:pt x="1938782" y="193547"/>
                </a:lnTo>
                <a:cubicBezTo>
                  <a:pt x="1932432" y="208915"/>
                  <a:pt x="1924303" y="220472"/>
                  <a:pt x="1914144" y="228345"/>
                </a:cubicBezTo>
                <a:cubicBezTo>
                  <a:pt x="1904111" y="236219"/>
                  <a:pt x="1894332" y="240157"/>
                  <a:pt x="1884934" y="240157"/>
                </a:cubicBezTo>
                <a:cubicBezTo>
                  <a:pt x="1878202" y="240157"/>
                  <a:pt x="1872614" y="238251"/>
                  <a:pt x="1868170" y="234315"/>
                </a:cubicBezTo>
                <a:cubicBezTo>
                  <a:pt x="1863725" y="230378"/>
                  <a:pt x="1861565" y="225806"/>
                  <a:pt x="1861565" y="220725"/>
                </a:cubicBezTo>
                <a:cubicBezTo>
                  <a:pt x="1861565" y="215900"/>
                  <a:pt x="1863216" y="211963"/>
                  <a:pt x="1866391" y="209041"/>
                </a:cubicBezTo>
                <a:cubicBezTo>
                  <a:pt x="1869566" y="206120"/>
                  <a:pt x="1873885" y="204597"/>
                  <a:pt x="1879473" y="204597"/>
                </a:cubicBezTo>
                <a:cubicBezTo>
                  <a:pt x="1883283" y="204597"/>
                  <a:pt x="1888489" y="205866"/>
                  <a:pt x="1895094" y="208407"/>
                </a:cubicBezTo>
                <a:cubicBezTo>
                  <a:pt x="1899665" y="210185"/>
                  <a:pt x="1902587" y="211073"/>
                  <a:pt x="1903729" y="211073"/>
                </a:cubicBezTo>
                <a:cubicBezTo>
                  <a:pt x="1907159" y="211073"/>
                  <a:pt x="1910969" y="209295"/>
                  <a:pt x="1915033" y="205613"/>
                </a:cubicBezTo>
                <a:cubicBezTo>
                  <a:pt x="1919224" y="202057"/>
                  <a:pt x="1923287" y="195198"/>
                  <a:pt x="1927478" y="184912"/>
                </a:cubicBezTo>
                <a:lnTo>
                  <a:pt x="1938782" y="157353"/>
                </a:lnTo>
                <a:lnTo>
                  <a:pt x="1881632" y="37465"/>
                </a:lnTo>
                <a:cubicBezTo>
                  <a:pt x="1879980" y="33909"/>
                  <a:pt x="1877187" y="29463"/>
                  <a:pt x="1873376" y="24129"/>
                </a:cubicBezTo>
                <a:cubicBezTo>
                  <a:pt x="1870455" y="20066"/>
                  <a:pt x="1868170" y="17398"/>
                  <a:pt x="1866264" y="16001"/>
                </a:cubicBezTo>
                <a:cubicBezTo>
                  <a:pt x="1863598" y="14097"/>
                  <a:pt x="1859279" y="12572"/>
                  <a:pt x="1853437" y="11175"/>
                </a:cubicBezTo>
                <a:close/>
                <a:moveTo>
                  <a:pt x="-6430137" y="2557017"/>
                </a:moveTo>
                <a:moveTo>
                  <a:pt x="1344167" y="4698"/>
                </a:moveTo>
                <a:lnTo>
                  <a:pt x="1421002" y="4698"/>
                </a:lnTo>
                <a:lnTo>
                  <a:pt x="1421002" y="11303"/>
                </a:lnTo>
                <a:cubicBezTo>
                  <a:pt x="1413890" y="11303"/>
                  <a:pt x="1408684" y="12065"/>
                  <a:pt x="1405382" y="13716"/>
                </a:cubicBezTo>
                <a:cubicBezTo>
                  <a:pt x="1402079" y="15366"/>
                  <a:pt x="1399794" y="17653"/>
                  <a:pt x="1398650" y="20700"/>
                </a:cubicBezTo>
                <a:cubicBezTo>
                  <a:pt x="1397508" y="23875"/>
                  <a:pt x="1396873" y="30860"/>
                  <a:pt x="1396873" y="42037"/>
                </a:cubicBezTo>
                <a:lnTo>
                  <a:pt x="1396873" y="75691"/>
                </a:lnTo>
                <a:lnTo>
                  <a:pt x="1465579" y="75691"/>
                </a:lnTo>
                <a:lnTo>
                  <a:pt x="1465579" y="42037"/>
                </a:lnTo>
                <a:cubicBezTo>
                  <a:pt x="1465579" y="32003"/>
                  <a:pt x="1465199" y="25400"/>
                  <a:pt x="1464310" y="22351"/>
                </a:cubicBezTo>
                <a:cubicBezTo>
                  <a:pt x="1463548" y="19303"/>
                  <a:pt x="1461515" y="16637"/>
                  <a:pt x="1458340" y="14478"/>
                </a:cubicBezTo>
                <a:cubicBezTo>
                  <a:pt x="1455165" y="12319"/>
                  <a:pt x="1449577" y="11303"/>
                  <a:pt x="1441450" y="11303"/>
                </a:cubicBezTo>
                <a:lnTo>
                  <a:pt x="1441450" y="4698"/>
                </a:lnTo>
                <a:lnTo>
                  <a:pt x="1518285" y="4698"/>
                </a:lnTo>
                <a:lnTo>
                  <a:pt x="1518285" y="11303"/>
                </a:lnTo>
                <a:cubicBezTo>
                  <a:pt x="1511173" y="11303"/>
                  <a:pt x="1505838" y="12065"/>
                  <a:pt x="1502537" y="13716"/>
                </a:cubicBezTo>
                <a:cubicBezTo>
                  <a:pt x="1499362" y="15366"/>
                  <a:pt x="1497075" y="17653"/>
                  <a:pt x="1495933" y="20700"/>
                </a:cubicBezTo>
                <a:cubicBezTo>
                  <a:pt x="1494789" y="23875"/>
                  <a:pt x="1494154" y="30860"/>
                  <a:pt x="1494154" y="42037"/>
                </a:cubicBezTo>
                <a:lnTo>
                  <a:pt x="1494154" y="126238"/>
                </a:lnTo>
                <a:cubicBezTo>
                  <a:pt x="1494154" y="136270"/>
                  <a:pt x="1494662" y="143001"/>
                  <a:pt x="1495425" y="146176"/>
                </a:cubicBezTo>
                <a:cubicBezTo>
                  <a:pt x="1496313" y="149478"/>
                  <a:pt x="1498473" y="152019"/>
                  <a:pt x="1501775" y="154050"/>
                </a:cubicBezTo>
                <a:cubicBezTo>
                  <a:pt x="1505203" y="156082"/>
                  <a:pt x="1510664" y="157098"/>
                  <a:pt x="1518285" y="157098"/>
                </a:cubicBezTo>
                <a:lnTo>
                  <a:pt x="1518285" y="163575"/>
                </a:lnTo>
                <a:lnTo>
                  <a:pt x="1441450" y="163575"/>
                </a:lnTo>
                <a:lnTo>
                  <a:pt x="1441450" y="157098"/>
                </a:lnTo>
                <a:cubicBezTo>
                  <a:pt x="1451101" y="157098"/>
                  <a:pt x="1457451" y="155320"/>
                  <a:pt x="1460753" y="151891"/>
                </a:cubicBezTo>
                <a:cubicBezTo>
                  <a:pt x="1463928" y="148335"/>
                  <a:pt x="1465579" y="139826"/>
                  <a:pt x="1465579" y="126238"/>
                </a:cubicBezTo>
                <a:lnTo>
                  <a:pt x="1465579" y="86867"/>
                </a:lnTo>
                <a:lnTo>
                  <a:pt x="1396873" y="86867"/>
                </a:lnTo>
                <a:lnTo>
                  <a:pt x="1396873" y="126238"/>
                </a:lnTo>
                <a:cubicBezTo>
                  <a:pt x="1396873" y="136270"/>
                  <a:pt x="1397380" y="143001"/>
                  <a:pt x="1398270" y="146176"/>
                </a:cubicBezTo>
                <a:cubicBezTo>
                  <a:pt x="1399032" y="149478"/>
                  <a:pt x="1401190" y="152019"/>
                  <a:pt x="1404492" y="154050"/>
                </a:cubicBezTo>
                <a:cubicBezTo>
                  <a:pt x="1407922" y="156082"/>
                  <a:pt x="1413383" y="157098"/>
                  <a:pt x="1421002" y="157098"/>
                </a:cubicBezTo>
                <a:lnTo>
                  <a:pt x="1421002" y="163575"/>
                </a:lnTo>
                <a:lnTo>
                  <a:pt x="1344167" y="163575"/>
                </a:lnTo>
                <a:lnTo>
                  <a:pt x="1344167" y="157098"/>
                </a:lnTo>
                <a:cubicBezTo>
                  <a:pt x="1354454" y="157098"/>
                  <a:pt x="1361059" y="155194"/>
                  <a:pt x="1363979" y="151510"/>
                </a:cubicBezTo>
                <a:cubicBezTo>
                  <a:pt x="1366900" y="147700"/>
                  <a:pt x="1368298" y="139319"/>
                  <a:pt x="1368298" y="126238"/>
                </a:cubicBezTo>
                <a:lnTo>
                  <a:pt x="1368298" y="42037"/>
                </a:lnTo>
                <a:cubicBezTo>
                  <a:pt x="1368298" y="32003"/>
                  <a:pt x="1367916" y="25272"/>
                  <a:pt x="1367027" y="22097"/>
                </a:cubicBezTo>
                <a:cubicBezTo>
                  <a:pt x="1366138" y="18795"/>
                  <a:pt x="1363979" y="16256"/>
                  <a:pt x="1360677" y="14223"/>
                </a:cubicBezTo>
                <a:cubicBezTo>
                  <a:pt x="1357375" y="12319"/>
                  <a:pt x="1351787" y="11303"/>
                  <a:pt x="1344167" y="11303"/>
                </a:cubicBezTo>
                <a:close/>
                <a:moveTo>
                  <a:pt x="-6430137" y="2557017"/>
                </a:moveTo>
                <a:moveTo>
                  <a:pt x="1030732" y="4698"/>
                </a:moveTo>
                <a:lnTo>
                  <a:pt x="1170812" y="4698"/>
                </a:lnTo>
                <a:lnTo>
                  <a:pt x="1170812" y="11303"/>
                </a:lnTo>
                <a:cubicBezTo>
                  <a:pt x="1162938" y="11303"/>
                  <a:pt x="1157732" y="12065"/>
                  <a:pt x="1155064" y="13588"/>
                </a:cubicBezTo>
                <a:cubicBezTo>
                  <a:pt x="1152525" y="15240"/>
                  <a:pt x="1150365" y="17144"/>
                  <a:pt x="1148969" y="19431"/>
                </a:cubicBezTo>
                <a:cubicBezTo>
                  <a:pt x="1147445" y="21716"/>
                  <a:pt x="1146683" y="29337"/>
                  <a:pt x="1146683" y="42037"/>
                </a:cubicBezTo>
                <a:lnTo>
                  <a:pt x="1146683" y="120522"/>
                </a:lnTo>
                <a:cubicBezTo>
                  <a:pt x="1146683" y="137032"/>
                  <a:pt x="1148079" y="147192"/>
                  <a:pt x="1150874" y="151003"/>
                </a:cubicBezTo>
                <a:cubicBezTo>
                  <a:pt x="1153795" y="154685"/>
                  <a:pt x="1160399" y="156717"/>
                  <a:pt x="1170812" y="157098"/>
                </a:cubicBezTo>
                <a:lnTo>
                  <a:pt x="1170812" y="207644"/>
                </a:lnTo>
                <a:lnTo>
                  <a:pt x="1164209" y="207644"/>
                </a:lnTo>
                <a:cubicBezTo>
                  <a:pt x="1163700" y="198119"/>
                  <a:pt x="1161414" y="189865"/>
                  <a:pt x="1157097" y="182753"/>
                </a:cubicBezTo>
                <a:cubicBezTo>
                  <a:pt x="1152905" y="175767"/>
                  <a:pt x="1147063" y="170815"/>
                  <a:pt x="1139571" y="167894"/>
                </a:cubicBezTo>
                <a:cubicBezTo>
                  <a:pt x="1132077" y="164972"/>
                  <a:pt x="1120901" y="163575"/>
                  <a:pt x="1106297" y="163575"/>
                </a:cubicBezTo>
                <a:lnTo>
                  <a:pt x="1065402" y="163575"/>
                </a:lnTo>
                <a:cubicBezTo>
                  <a:pt x="1052575" y="163575"/>
                  <a:pt x="1042670" y="164719"/>
                  <a:pt x="1035558" y="166878"/>
                </a:cubicBezTo>
                <a:cubicBezTo>
                  <a:pt x="1028319" y="169163"/>
                  <a:pt x="1022350" y="173863"/>
                  <a:pt x="1017524" y="181101"/>
                </a:cubicBezTo>
                <a:cubicBezTo>
                  <a:pt x="1012825" y="188213"/>
                  <a:pt x="1009903" y="197103"/>
                  <a:pt x="1008887" y="207644"/>
                </a:cubicBezTo>
                <a:lnTo>
                  <a:pt x="1002411" y="207644"/>
                </a:lnTo>
                <a:lnTo>
                  <a:pt x="1002411" y="157098"/>
                </a:lnTo>
                <a:cubicBezTo>
                  <a:pt x="1011936" y="156717"/>
                  <a:pt x="1020445" y="153035"/>
                  <a:pt x="1028191" y="145795"/>
                </a:cubicBezTo>
                <a:cubicBezTo>
                  <a:pt x="1035938" y="138684"/>
                  <a:pt x="1042797" y="124587"/>
                  <a:pt x="1048765" y="103759"/>
                </a:cubicBezTo>
                <a:cubicBezTo>
                  <a:pt x="1054608" y="82803"/>
                  <a:pt x="1057528" y="62229"/>
                  <a:pt x="1057528" y="42037"/>
                </a:cubicBezTo>
                <a:cubicBezTo>
                  <a:pt x="1057528" y="22097"/>
                  <a:pt x="1048638" y="11938"/>
                  <a:pt x="1030732" y="11303"/>
                </a:cubicBezTo>
                <a:close/>
                <a:moveTo>
                  <a:pt x="-6430137" y="2557017"/>
                </a:moveTo>
                <a:moveTo>
                  <a:pt x="276351" y="4698"/>
                </a:moveTo>
                <a:lnTo>
                  <a:pt x="407924" y="4698"/>
                </a:lnTo>
                <a:lnTo>
                  <a:pt x="414400" y="48006"/>
                </a:lnTo>
                <a:lnTo>
                  <a:pt x="406780" y="48006"/>
                </a:lnTo>
                <a:cubicBezTo>
                  <a:pt x="402336" y="33782"/>
                  <a:pt x="397890" y="24765"/>
                  <a:pt x="393446" y="21335"/>
                </a:cubicBezTo>
                <a:cubicBezTo>
                  <a:pt x="389000" y="17779"/>
                  <a:pt x="379602" y="16001"/>
                  <a:pt x="365251" y="16001"/>
                </a:cubicBezTo>
                <a:lnTo>
                  <a:pt x="331597" y="16001"/>
                </a:lnTo>
                <a:lnTo>
                  <a:pt x="331597" y="126238"/>
                </a:lnTo>
                <a:cubicBezTo>
                  <a:pt x="331597" y="138557"/>
                  <a:pt x="332232" y="145795"/>
                  <a:pt x="333501" y="148209"/>
                </a:cubicBezTo>
                <a:cubicBezTo>
                  <a:pt x="334772" y="150622"/>
                  <a:pt x="336803" y="152653"/>
                  <a:pt x="339471" y="154432"/>
                </a:cubicBezTo>
                <a:cubicBezTo>
                  <a:pt x="342264" y="156210"/>
                  <a:pt x="347599" y="157098"/>
                  <a:pt x="355726" y="157098"/>
                </a:cubicBezTo>
                <a:lnTo>
                  <a:pt x="355726" y="163575"/>
                </a:lnTo>
                <a:lnTo>
                  <a:pt x="276351" y="163575"/>
                </a:lnTo>
                <a:lnTo>
                  <a:pt x="276351" y="157098"/>
                </a:lnTo>
                <a:cubicBezTo>
                  <a:pt x="287654" y="156844"/>
                  <a:pt x="294894" y="155194"/>
                  <a:pt x="298196" y="151891"/>
                </a:cubicBezTo>
                <a:cubicBezTo>
                  <a:pt x="301371" y="148590"/>
                  <a:pt x="303022" y="140081"/>
                  <a:pt x="303022" y="126238"/>
                </a:cubicBezTo>
                <a:lnTo>
                  <a:pt x="303022" y="42037"/>
                </a:lnTo>
                <a:cubicBezTo>
                  <a:pt x="303022" y="30734"/>
                  <a:pt x="302387" y="23622"/>
                  <a:pt x="301116" y="20447"/>
                </a:cubicBezTo>
                <a:cubicBezTo>
                  <a:pt x="299847" y="17272"/>
                  <a:pt x="297687" y="14985"/>
                  <a:pt x="294512" y="13588"/>
                </a:cubicBezTo>
                <a:cubicBezTo>
                  <a:pt x="291211" y="12191"/>
                  <a:pt x="285241" y="11429"/>
                  <a:pt x="276351" y="11303"/>
                </a:cubicBezTo>
                <a:close/>
                <a:moveTo>
                  <a:pt x="-6430137" y="2557017"/>
                </a:moveTo>
                <a:moveTo>
                  <a:pt x="0" y="4698"/>
                </a:moveTo>
                <a:lnTo>
                  <a:pt x="76835" y="4698"/>
                </a:lnTo>
                <a:lnTo>
                  <a:pt x="76835" y="11303"/>
                </a:lnTo>
                <a:cubicBezTo>
                  <a:pt x="69087" y="11303"/>
                  <a:pt x="63880" y="12065"/>
                  <a:pt x="61213" y="13588"/>
                </a:cubicBezTo>
                <a:cubicBezTo>
                  <a:pt x="58547" y="15240"/>
                  <a:pt x="56514" y="17144"/>
                  <a:pt x="54990" y="19431"/>
                </a:cubicBezTo>
                <a:cubicBezTo>
                  <a:pt x="53466" y="21716"/>
                  <a:pt x="52704" y="29337"/>
                  <a:pt x="52704" y="42037"/>
                </a:cubicBezTo>
                <a:lnTo>
                  <a:pt x="52704" y="114681"/>
                </a:lnTo>
                <a:lnTo>
                  <a:pt x="121412" y="35178"/>
                </a:lnTo>
                <a:cubicBezTo>
                  <a:pt x="121158" y="26288"/>
                  <a:pt x="119507" y="20192"/>
                  <a:pt x="116332" y="16637"/>
                </a:cubicBezTo>
                <a:cubicBezTo>
                  <a:pt x="113284" y="13207"/>
                  <a:pt x="107950" y="11429"/>
                  <a:pt x="100202" y="11303"/>
                </a:cubicBezTo>
                <a:lnTo>
                  <a:pt x="100202" y="4698"/>
                </a:lnTo>
                <a:lnTo>
                  <a:pt x="174116" y="4698"/>
                </a:lnTo>
                <a:lnTo>
                  <a:pt x="174116" y="11303"/>
                </a:lnTo>
                <a:cubicBezTo>
                  <a:pt x="166370" y="11303"/>
                  <a:pt x="161162" y="12065"/>
                  <a:pt x="158496" y="13588"/>
                </a:cubicBezTo>
                <a:cubicBezTo>
                  <a:pt x="155828" y="15240"/>
                  <a:pt x="153797" y="17144"/>
                  <a:pt x="152273" y="19431"/>
                </a:cubicBezTo>
                <a:cubicBezTo>
                  <a:pt x="150749" y="21716"/>
                  <a:pt x="149987" y="29337"/>
                  <a:pt x="149987" y="42037"/>
                </a:cubicBezTo>
                <a:lnTo>
                  <a:pt x="149987" y="126238"/>
                </a:lnTo>
                <a:cubicBezTo>
                  <a:pt x="149987" y="138557"/>
                  <a:pt x="150622" y="145795"/>
                  <a:pt x="151891" y="148209"/>
                </a:cubicBezTo>
                <a:cubicBezTo>
                  <a:pt x="153162" y="150622"/>
                  <a:pt x="155194" y="152653"/>
                  <a:pt x="157861" y="154432"/>
                </a:cubicBezTo>
                <a:cubicBezTo>
                  <a:pt x="160654" y="156210"/>
                  <a:pt x="165988" y="157098"/>
                  <a:pt x="174116" y="157098"/>
                </a:cubicBezTo>
                <a:lnTo>
                  <a:pt x="174116" y="163575"/>
                </a:lnTo>
                <a:lnTo>
                  <a:pt x="97282" y="163575"/>
                </a:lnTo>
                <a:lnTo>
                  <a:pt x="97282" y="157098"/>
                </a:lnTo>
                <a:cubicBezTo>
                  <a:pt x="106934" y="157098"/>
                  <a:pt x="113284" y="155320"/>
                  <a:pt x="116586" y="151891"/>
                </a:cubicBezTo>
                <a:cubicBezTo>
                  <a:pt x="119761" y="148335"/>
                  <a:pt x="121412" y="139826"/>
                  <a:pt x="121412" y="126238"/>
                </a:cubicBezTo>
                <a:lnTo>
                  <a:pt x="121412" y="51562"/>
                </a:lnTo>
                <a:lnTo>
                  <a:pt x="52704" y="131063"/>
                </a:lnTo>
                <a:cubicBezTo>
                  <a:pt x="52959" y="140969"/>
                  <a:pt x="54355" y="147700"/>
                  <a:pt x="56896" y="151384"/>
                </a:cubicBezTo>
                <a:cubicBezTo>
                  <a:pt x="59436" y="155066"/>
                  <a:pt x="64897" y="156972"/>
                  <a:pt x="73405" y="157098"/>
                </a:cubicBezTo>
                <a:lnTo>
                  <a:pt x="73405" y="163575"/>
                </a:lnTo>
                <a:lnTo>
                  <a:pt x="0" y="163575"/>
                </a:lnTo>
                <a:lnTo>
                  <a:pt x="0" y="157098"/>
                </a:lnTo>
                <a:cubicBezTo>
                  <a:pt x="10287" y="157098"/>
                  <a:pt x="16890" y="155194"/>
                  <a:pt x="19812" y="151510"/>
                </a:cubicBezTo>
                <a:cubicBezTo>
                  <a:pt x="22733" y="147700"/>
                  <a:pt x="24129" y="139319"/>
                  <a:pt x="24129" y="126238"/>
                </a:cubicBezTo>
                <a:lnTo>
                  <a:pt x="24129" y="42037"/>
                </a:lnTo>
                <a:cubicBezTo>
                  <a:pt x="24129" y="29591"/>
                  <a:pt x="23495" y="22351"/>
                  <a:pt x="22225" y="20066"/>
                </a:cubicBezTo>
                <a:cubicBezTo>
                  <a:pt x="20954" y="17779"/>
                  <a:pt x="19050" y="15747"/>
                  <a:pt x="16383" y="13969"/>
                </a:cubicBezTo>
                <a:cubicBezTo>
                  <a:pt x="13715" y="12191"/>
                  <a:pt x="8254" y="11303"/>
                  <a:pt x="0" y="11303"/>
                </a:cubicBezTo>
                <a:close/>
                <a:moveTo>
                  <a:pt x="-6430137" y="2557017"/>
                </a:moveTo>
                <a:moveTo>
                  <a:pt x="1826260" y="2794"/>
                </a:moveTo>
                <a:cubicBezTo>
                  <a:pt x="1832483" y="2794"/>
                  <a:pt x="1837436" y="4317"/>
                  <a:pt x="1841119" y="7366"/>
                </a:cubicBezTo>
                <a:cubicBezTo>
                  <a:pt x="1844801" y="10287"/>
                  <a:pt x="1846707" y="14223"/>
                  <a:pt x="1846707" y="19176"/>
                </a:cubicBezTo>
                <a:cubicBezTo>
                  <a:pt x="1846707" y="23113"/>
                  <a:pt x="1845310" y="26542"/>
                  <a:pt x="1842642" y="29463"/>
                </a:cubicBezTo>
                <a:cubicBezTo>
                  <a:pt x="1840102" y="32257"/>
                  <a:pt x="1836292" y="33654"/>
                  <a:pt x="1831594" y="33654"/>
                </a:cubicBezTo>
                <a:cubicBezTo>
                  <a:pt x="1829053" y="33654"/>
                  <a:pt x="1825878" y="33019"/>
                  <a:pt x="1822069" y="31622"/>
                </a:cubicBezTo>
                <a:cubicBezTo>
                  <a:pt x="1817242" y="29844"/>
                  <a:pt x="1813560" y="28956"/>
                  <a:pt x="1811020" y="28956"/>
                </a:cubicBezTo>
                <a:cubicBezTo>
                  <a:pt x="1805686" y="28956"/>
                  <a:pt x="1801240" y="33528"/>
                  <a:pt x="1797812" y="42672"/>
                </a:cubicBezTo>
                <a:cubicBezTo>
                  <a:pt x="1793875" y="53213"/>
                  <a:pt x="1790953" y="59944"/>
                  <a:pt x="1789175" y="63119"/>
                </a:cubicBezTo>
                <a:cubicBezTo>
                  <a:pt x="1787271" y="66166"/>
                  <a:pt x="1783714" y="70231"/>
                  <a:pt x="1778508" y="75310"/>
                </a:cubicBezTo>
                <a:cubicBezTo>
                  <a:pt x="1782190" y="76326"/>
                  <a:pt x="1786000" y="78994"/>
                  <a:pt x="1790191" y="83312"/>
                </a:cubicBezTo>
                <a:cubicBezTo>
                  <a:pt x="1794510" y="87503"/>
                  <a:pt x="1802257" y="99694"/>
                  <a:pt x="1813687" y="119888"/>
                </a:cubicBezTo>
                <a:cubicBezTo>
                  <a:pt x="1822830" y="135890"/>
                  <a:pt x="1829688" y="146050"/>
                  <a:pt x="1834261" y="150367"/>
                </a:cubicBezTo>
                <a:cubicBezTo>
                  <a:pt x="1838833" y="154685"/>
                  <a:pt x="1845437" y="156844"/>
                  <a:pt x="1854200" y="157098"/>
                </a:cubicBezTo>
                <a:lnTo>
                  <a:pt x="1854200" y="163575"/>
                </a:lnTo>
                <a:lnTo>
                  <a:pt x="1807337" y="163575"/>
                </a:lnTo>
                <a:cubicBezTo>
                  <a:pt x="1792732" y="142366"/>
                  <a:pt x="1779650" y="120776"/>
                  <a:pt x="1767839" y="98551"/>
                </a:cubicBezTo>
                <a:cubicBezTo>
                  <a:pt x="1765046" y="93472"/>
                  <a:pt x="1762505" y="89662"/>
                  <a:pt x="1760220" y="87122"/>
                </a:cubicBezTo>
                <a:cubicBezTo>
                  <a:pt x="1758061" y="84709"/>
                  <a:pt x="1754886" y="83438"/>
                  <a:pt x="1750949" y="83438"/>
                </a:cubicBezTo>
                <a:cubicBezTo>
                  <a:pt x="1749551" y="83438"/>
                  <a:pt x="1747392" y="83566"/>
                  <a:pt x="1744345" y="83819"/>
                </a:cubicBezTo>
                <a:lnTo>
                  <a:pt x="1744345" y="126238"/>
                </a:lnTo>
                <a:cubicBezTo>
                  <a:pt x="1744345" y="137667"/>
                  <a:pt x="1745107" y="145034"/>
                  <a:pt x="1746376" y="148209"/>
                </a:cubicBezTo>
                <a:cubicBezTo>
                  <a:pt x="1747774" y="151384"/>
                  <a:pt x="1750060" y="153669"/>
                  <a:pt x="1753615" y="155066"/>
                </a:cubicBezTo>
                <a:cubicBezTo>
                  <a:pt x="1757045" y="156463"/>
                  <a:pt x="1762887" y="157098"/>
                  <a:pt x="1771141" y="157098"/>
                </a:cubicBezTo>
                <a:lnTo>
                  <a:pt x="1771141" y="163575"/>
                </a:lnTo>
                <a:lnTo>
                  <a:pt x="1691639" y="163575"/>
                </a:lnTo>
                <a:lnTo>
                  <a:pt x="1691639" y="157098"/>
                </a:lnTo>
                <a:cubicBezTo>
                  <a:pt x="1701926" y="157098"/>
                  <a:pt x="1708530" y="155194"/>
                  <a:pt x="1711451" y="151510"/>
                </a:cubicBezTo>
                <a:cubicBezTo>
                  <a:pt x="1714373" y="147700"/>
                  <a:pt x="1715770" y="139319"/>
                  <a:pt x="1715770" y="126238"/>
                </a:cubicBezTo>
                <a:lnTo>
                  <a:pt x="1715770" y="42037"/>
                </a:lnTo>
                <a:cubicBezTo>
                  <a:pt x="1715770" y="29591"/>
                  <a:pt x="1715135" y="22351"/>
                  <a:pt x="1713864" y="20066"/>
                </a:cubicBezTo>
                <a:cubicBezTo>
                  <a:pt x="1712595" y="17779"/>
                  <a:pt x="1710689" y="15747"/>
                  <a:pt x="1708023" y="13969"/>
                </a:cubicBezTo>
                <a:cubicBezTo>
                  <a:pt x="1705355" y="12191"/>
                  <a:pt x="1699895" y="11303"/>
                  <a:pt x="1691639" y="11303"/>
                </a:cubicBezTo>
                <a:lnTo>
                  <a:pt x="1691639" y="4698"/>
                </a:lnTo>
                <a:lnTo>
                  <a:pt x="1771141" y="4698"/>
                </a:lnTo>
                <a:lnTo>
                  <a:pt x="1771141" y="11303"/>
                </a:lnTo>
                <a:cubicBezTo>
                  <a:pt x="1761489" y="11303"/>
                  <a:pt x="1755521" y="12065"/>
                  <a:pt x="1753362" y="13335"/>
                </a:cubicBezTo>
                <a:cubicBezTo>
                  <a:pt x="1751075" y="14732"/>
                  <a:pt x="1749044" y="16510"/>
                  <a:pt x="1747138" y="18541"/>
                </a:cubicBezTo>
                <a:cubicBezTo>
                  <a:pt x="1745361" y="20573"/>
                  <a:pt x="1744345" y="28320"/>
                  <a:pt x="1744345" y="42037"/>
                </a:cubicBezTo>
                <a:lnTo>
                  <a:pt x="1744345" y="73151"/>
                </a:lnTo>
                <a:cubicBezTo>
                  <a:pt x="1747012" y="73406"/>
                  <a:pt x="1748789" y="73532"/>
                  <a:pt x="1749805" y="73532"/>
                </a:cubicBezTo>
                <a:cubicBezTo>
                  <a:pt x="1756790" y="73532"/>
                  <a:pt x="1763395" y="71500"/>
                  <a:pt x="1769617" y="67563"/>
                </a:cubicBezTo>
                <a:cubicBezTo>
                  <a:pt x="1775840" y="63626"/>
                  <a:pt x="1781301" y="55117"/>
                  <a:pt x="1786127" y="42163"/>
                </a:cubicBezTo>
                <a:cubicBezTo>
                  <a:pt x="1790700" y="29972"/>
                  <a:pt x="1794383" y="21716"/>
                  <a:pt x="1797303" y="17398"/>
                </a:cubicBezTo>
                <a:cubicBezTo>
                  <a:pt x="1800351" y="13081"/>
                  <a:pt x="1804415" y="9651"/>
                  <a:pt x="1809623" y="6857"/>
                </a:cubicBezTo>
                <a:cubicBezTo>
                  <a:pt x="1814957" y="4191"/>
                  <a:pt x="1820417" y="2794"/>
                  <a:pt x="1826260" y="2794"/>
                </a:cubicBezTo>
                <a:close/>
                <a:moveTo>
                  <a:pt x="-6428233" y="2557017"/>
                </a:moveTo>
                <a:moveTo>
                  <a:pt x="781685" y="2794"/>
                </a:moveTo>
                <a:cubicBezTo>
                  <a:pt x="791210" y="2794"/>
                  <a:pt x="798702" y="5588"/>
                  <a:pt x="804417" y="11175"/>
                </a:cubicBezTo>
                <a:cubicBezTo>
                  <a:pt x="810133" y="16891"/>
                  <a:pt x="815594" y="26797"/>
                  <a:pt x="820800" y="41275"/>
                </a:cubicBezTo>
                <a:cubicBezTo>
                  <a:pt x="825880" y="55117"/>
                  <a:pt x="831469" y="64007"/>
                  <a:pt x="837691" y="68198"/>
                </a:cubicBezTo>
                <a:cubicBezTo>
                  <a:pt x="843914" y="72390"/>
                  <a:pt x="851662" y="74422"/>
                  <a:pt x="860933" y="74422"/>
                </a:cubicBezTo>
                <a:lnTo>
                  <a:pt x="860933" y="48387"/>
                </a:lnTo>
                <a:cubicBezTo>
                  <a:pt x="860933" y="33528"/>
                  <a:pt x="859409" y="23875"/>
                  <a:pt x="856361" y="19431"/>
                </a:cubicBezTo>
                <a:cubicBezTo>
                  <a:pt x="853186" y="15113"/>
                  <a:pt x="846454" y="12319"/>
                  <a:pt x="836167" y="11303"/>
                </a:cubicBezTo>
                <a:lnTo>
                  <a:pt x="836167" y="4698"/>
                </a:lnTo>
                <a:lnTo>
                  <a:pt x="914526" y="4698"/>
                </a:lnTo>
                <a:lnTo>
                  <a:pt x="914526" y="11303"/>
                </a:lnTo>
                <a:cubicBezTo>
                  <a:pt x="903986" y="12445"/>
                  <a:pt x="897254" y="15240"/>
                  <a:pt x="894207" y="19685"/>
                </a:cubicBezTo>
                <a:cubicBezTo>
                  <a:pt x="891159" y="24003"/>
                  <a:pt x="889635" y="33654"/>
                  <a:pt x="889635" y="48387"/>
                </a:cubicBezTo>
                <a:lnTo>
                  <a:pt x="889635" y="74422"/>
                </a:lnTo>
                <a:cubicBezTo>
                  <a:pt x="898778" y="74422"/>
                  <a:pt x="906525" y="72390"/>
                  <a:pt x="912749" y="68198"/>
                </a:cubicBezTo>
                <a:cubicBezTo>
                  <a:pt x="918972" y="64007"/>
                  <a:pt x="924560" y="55117"/>
                  <a:pt x="929512" y="41275"/>
                </a:cubicBezTo>
                <a:cubicBezTo>
                  <a:pt x="935862" y="23494"/>
                  <a:pt x="942339" y="12700"/>
                  <a:pt x="949071" y="8763"/>
                </a:cubicBezTo>
                <a:cubicBezTo>
                  <a:pt x="955801" y="4825"/>
                  <a:pt x="962278" y="2794"/>
                  <a:pt x="968375" y="2794"/>
                </a:cubicBezTo>
                <a:cubicBezTo>
                  <a:pt x="975233" y="2794"/>
                  <a:pt x="980439" y="4317"/>
                  <a:pt x="983869" y="7492"/>
                </a:cubicBezTo>
                <a:cubicBezTo>
                  <a:pt x="987425" y="10667"/>
                  <a:pt x="989202" y="14350"/>
                  <a:pt x="989202" y="18541"/>
                </a:cubicBezTo>
                <a:cubicBezTo>
                  <a:pt x="989202" y="22987"/>
                  <a:pt x="987933" y="26797"/>
                  <a:pt x="985265" y="29844"/>
                </a:cubicBezTo>
                <a:cubicBezTo>
                  <a:pt x="982599" y="33019"/>
                  <a:pt x="978915" y="34544"/>
                  <a:pt x="974344" y="34544"/>
                </a:cubicBezTo>
                <a:cubicBezTo>
                  <a:pt x="971423" y="34544"/>
                  <a:pt x="967359" y="33528"/>
                  <a:pt x="962151" y="31369"/>
                </a:cubicBezTo>
                <a:cubicBezTo>
                  <a:pt x="958596" y="30098"/>
                  <a:pt x="955801" y="29337"/>
                  <a:pt x="953897" y="29337"/>
                </a:cubicBezTo>
                <a:cubicBezTo>
                  <a:pt x="950467" y="29337"/>
                  <a:pt x="947927" y="30479"/>
                  <a:pt x="946150" y="32892"/>
                </a:cubicBezTo>
                <a:cubicBezTo>
                  <a:pt x="944499" y="35306"/>
                  <a:pt x="942086" y="40259"/>
                  <a:pt x="939164" y="47751"/>
                </a:cubicBezTo>
                <a:cubicBezTo>
                  <a:pt x="932814" y="63626"/>
                  <a:pt x="926211" y="73151"/>
                  <a:pt x="919225" y="76200"/>
                </a:cubicBezTo>
                <a:cubicBezTo>
                  <a:pt x="925195" y="76581"/>
                  <a:pt x="930655" y="79247"/>
                  <a:pt x="935609" y="84073"/>
                </a:cubicBezTo>
                <a:cubicBezTo>
                  <a:pt x="940562" y="89026"/>
                  <a:pt x="948182" y="101726"/>
                  <a:pt x="958469" y="122428"/>
                </a:cubicBezTo>
                <a:cubicBezTo>
                  <a:pt x="965835" y="137032"/>
                  <a:pt x="971550" y="146303"/>
                  <a:pt x="975740" y="150241"/>
                </a:cubicBezTo>
                <a:cubicBezTo>
                  <a:pt x="979804" y="154304"/>
                  <a:pt x="986027" y="156591"/>
                  <a:pt x="994028" y="157098"/>
                </a:cubicBezTo>
                <a:lnTo>
                  <a:pt x="994028" y="163575"/>
                </a:lnTo>
                <a:lnTo>
                  <a:pt x="947292" y="163575"/>
                </a:lnTo>
                <a:lnTo>
                  <a:pt x="917448" y="105917"/>
                </a:lnTo>
                <a:cubicBezTo>
                  <a:pt x="911478" y="94615"/>
                  <a:pt x="907287" y="88138"/>
                  <a:pt x="904875" y="86360"/>
                </a:cubicBezTo>
                <a:cubicBezTo>
                  <a:pt x="902335" y="84709"/>
                  <a:pt x="897254" y="83819"/>
                  <a:pt x="889635" y="83819"/>
                </a:cubicBezTo>
                <a:lnTo>
                  <a:pt x="889635" y="119888"/>
                </a:lnTo>
                <a:cubicBezTo>
                  <a:pt x="889635" y="136397"/>
                  <a:pt x="891412" y="146431"/>
                  <a:pt x="894841" y="149987"/>
                </a:cubicBezTo>
                <a:cubicBezTo>
                  <a:pt x="898271" y="153416"/>
                  <a:pt x="904748" y="155828"/>
                  <a:pt x="914526" y="157098"/>
                </a:cubicBezTo>
                <a:lnTo>
                  <a:pt x="914526" y="163575"/>
                </a:lnTo>
                <a:lnTo>
                  <a:pt x="836167" y="163575"/>
                </a:lnTo>
                <a:lnTo>
                  <a:pt x="836167" y="157098"/>
                </a:lnTo>
                <a:cubicBezTo>
                  <a:pt x="846836" y="156082"/>
                  <a:pt x="853694" y="153288"/>
                  <a:pt x="856614" y="148590"/>
                </a:cubicBezTo>
                <a:cubicBezTo>
                  <a:pt x="859409" y="143891"/>
                  <a:pt x="860933" y="134238"/>
                  <a:pt x="860933" y="119888"/>
                </a:cubicBezTo>
                <a:lnTo>
                  <a:pt x="860933" y="83819"/>
                </a:lnTo>
                <a:cubicBezTo>
                  <a:pt x="853312" y="83819"/>
                  <a:pt x="848233" y="84709"/>
                  <a:pt x="845692" y="86360"/>
                </a:cubicBezTo>
                <a:cubicBezTo>
                  <a:pt x="843279" y="88138"/>
                  <a:pt x="839088" y="94615"/>
                  <a:pt x="833120" y="105917"/>
                </a:cubicBezTo>
                <a:lnTo>
                  <a:pt x="803401" y="163575"/>
                </a:lnTo>
                <a:lnTo>
                  <a:pt x="756538" y="163575"/>
                </a:lnTo>
                <a:lnTo>
                  <a:pt x="756538" y="157098"/>
                </a:lnTo>
                <a:cubicBezTo>
                  <a:pt x="764666" y="156591"/>
                  <a:pt x="770762" y="154304"/>
                  <a:pt x="774953" y="150241"/>
                </a:cubicBezTo>
                <a:cubicBezTo>
                  <a:pt x="779017" y="146303"/>
                  <a:pt x="784733" y="137160"/>
                  <a:pt x="791717" y="122935"/>
                </a:cubicBezTo>
                <a:cubicBezTo>
                  <a:pt x="802512" y="101345"/>
                  <a:pt x="810387" y="88265"/>
                  <a:pt x="815339" y="83692"/>
                </a:cubicBezTo>
                <a:cubicBezTo>
                  <a:pt x="820292" y="79120"/>
                  <a:pt x="825626" y="76581"/>
                  <a:pt x="831469" y="76200"/>
                </a:cubicBezTo>
                <a:cubicBezTo>
                  <a:pt x="824357" y="73151"/>
                  <a:pt x="817752" y="63626"/>
                  <a:pt x="811529" y="47751"/>
                </a:cubicBezTo>
                <a:cubicBezTo>
                  <a:pt x="808482" y="40259"/>
                  <a:pt x="806069" y="35306"/>
                  <a:pt x="804417" y="32892"/>
                </a:cubicBezTo>
                <a:cubicBezTo>
                  <a:pt x="802639" y="30479"/>
                  <a:pt x="800226" y="29337"/>
                  <a:pt x="797305" y="29337"/>
                </a:cubicBezTo>
                <a:cubicBezTo>
                  <a:pt x="795020" y="29337"/>
                  <a:pt x="791972" y="30098"/>
                  <a:pt x="788415" y="31369"/>
                </a:cubicBezTo>
                <a:cubicBezTo>
                  <a:pt x="783209" y="33528"/>
                  <a:pt x="779145" y="34544"/>
                  <a:pt x="776350" y="34544"/>
                </a:cubicBezTo>
                <a:cubicBezTo>
                  <a:pt x="771651" y="34544"/>
                  <a:pt x="767969" y="33019"/>
                  <a:pt x="765428" y="29844"/>
                </a:cubicBezTo>
                <a:cubicBezTo>
                  <a:pt x="762762" y="26797"/>
                  <a:pt x="761364" y="22987"/>
                  <a:pt x="761364" y="18541"/>
                </a:cubicBezTo>
                <a:cubicBezTo>
                  <a:pt x="761364" y="13462"/>
                  <a:pt x="763397" y="9651"/>
                  <a:pt x="767461" y="6857"/>
                </a:cubicBezTo>
                <a:cubicBezTo>
                  <a:pt x="771525" y="4191"/>
                  <a:pt x="776224" y="2794"/>
                  <a:pt x="781685" y="2794"/>
                </a:cubicBezTo>
                <a:close/>
                <a:moveTo>
                  <a:pt x="-6428233" y="2557017"/>
                </a:moveTo>
                <a:moveTo>
                  <a:pt x="2206371" y="0"/>
                </a:moveTo>
                <a:cubicBezTo>
                  <a:pt x="2228850" y="0"/>
                  <a:pt x="2247264" y="8128"/>
                  <a:pt x="2261488" y="24257"/>
                </a:cubicBezTo>
                <a:cubicBezTo>
                  <a:pt x="2275712" y="40513"/>
                  <a:pt x="2282825" y="59435"/>
                  <a:pt x="2282825" y="81153"/>
                </a:cubicBezTo>
                <a:cubicBezTo>
                  <a:pt x="2282825" y="95503"/>
                  <a:pt x="2279269" y="110109"/>
                  <a:pt x="2272284" y="124841"/>
                </a:cubicBezTo>
                <a:cubicBezTo>
                  <a:pt x="2265299" y="139700"/>
                  <a:pt x="2255774" y="150622"/>
                  <a:pt x="2243709" y="157734"/>
                </a:cubicBezTo>
                <a:cubicBezTo>
                  <a:pt x="2231644" y="164845"/>
                  <a:pt x="2218436" y="168401"/>
                  <a:pt x="2204212" y="168401"/>
                </a:cubicBezTo>
                <a:cubicBezTo>
                  <a:pt x="2182367" y="168401"/>
                  <a:pt x="2164587" y="160400"/>
                  <a:pt x="2150999" y="144272"/>
                </a:cubicBezTo>
                <a:cubicBezTo>
                  <a:pt x="2137283" y="128269"/>
                  <a:pt x="2130044" y="109092"/>
                  <a:pt x="2129536" y="86741"/>
                </a:cubicBezTo>
                <a:lnTo>
                  <a:pt x="2090165" y="86741"/>
                </a:lnTo>
                <a:lnTo>
                  <a:pt x="2090165" y="126238"/>
                </a:lnTo>
                <a:cubicBezTo>
                  <a:pt x="2090165" y="138175"/>
                  <a:pt x="2090800" y="145415"/>
                  <a:pt x="2091944" y="147828"/>
                </a:cubicBezTo>
                <a:cubicBezTo>
                  <a:pt x="2093087" y="150367"/>
                  <a:pt x="2094991" y="152526"/>
                  <a:pt x="2097786" y="154304"/>
                </a:cubicBezTo>
                <a:cubicBezTo>
                  <a:pt x="2100579" y="156210"/>
                  <a:pt x="2106040" y="157098"/>
                  <a:pt x="2114296" y="157098"/>
                </a:cubicBezTo>
                <a:lnTo>
                  <a:pt x="2114296" y="163575"/>
                </a:lnTo>
                <a:lnTo>
                  <a:pt x="2037461" y="163575"/>
                </a:lnTo>
                <a:lnTo>
                  <a:pt x="2037461" y="157098"/>
                </a:lnTo>
                <a:cubicBezTo>
                  <a:pt x="2045462" y="156717"/>
                  <a:pt x="2050669" y="156210"/>
                  <a:pt x="2053082" y="155320"/>
                </a:cubicBezTo>
                <a:cubicBezTo>
                  <a:pt x="2055495" y="154432"/>
                  <a:pt x="2057526" y="152272"/>
                  <a:pt x="2059177" y="148590"/>
                </a:cubicBezTo>
                <a:cubicBezTo>
                  <a:pt x="2060701" y="145034"/>
                  <a:pt x="2061590" y="137541"/>
                  <a:pt x="2061590" y="126238"/>
                </a:cubicBezTo>
                <a:lnTo>
                  <a:pt x="2061590" y="42037"/>
                </a:lnTo>
                <a:cubicBezTo>
                  <a:pt x="2061590" y="28066"/>
                  <a:pt x="2060194" y="19557"/>
                  <a:pt x="2057400" y="16382"/>
                </a:cubicBezTo>
                <a:cubicBezTo>
                  <a:pt x="2054605" y="13081"/>
                  <a:pt x="2048001" y="11429"/>
                  <a:pt x="2037461" y="11303"/>
                </a:cubicBezTo>
                <a:lnTo>
                  <a:pt x="2037461" y="4698"/>
                </a:lnTo>
                <a:lnTo>
                  <a:pt x="2114296" y="4698"/>
                </a:lnTo>
                <a:lnTo>
                  <a:pt x="2114296" y="11303"/>
                </a:lnTo>
                <a:cubicBezTo>
                  <a:pt x="2106295" y="11303"/>
                  <a:pt x="2100961" y="12191"/>
                  <a:pt x="2098166" y="13969"/>
                </a:cubicBezTo>
                <a:cubicBezTo>
                  <a:pt x="2095373" y="15620"/>
                  <a:pt x="2093340" y="17779"/>
                  <a:pt x="2092071" y="20192"/>
                </a:cubicBezTo>
                <a:cubicBezTo>
                  <a:pt x="2090800" y="22732"/>
                  <a:pt x="2090165" y="29972"/>
                  <a:pt x="2090165" y="42037"/>
                </a:cubicBezTo>
                <a:lnTo>
                  <a:pt x="2090165" y="75438"/>
                </a:lnTo>
                <a:lnTo>
                  <a:pt x="2130044" y="75438"/>
                </a:lnTo>
                <a:cubicBezTo>
                  <a:pt x="2133091" y="53213"/>
                  <a:pt x="2141600" y="35051"/>
                  <a:pt x="2155571" y="21082"/>
                </a:cubicBezTo>
                <a:cubicBezTo>
                  <a:pt x="2169667" y="6985"/>
                  <a:pt x="2186559" y="0"/>
                  <a:pt x="2206371" y="0"/>
                </a:cubicBezTo>
                <a:close/>
                <a:moveTo>
                  <a:pt x="-6425439" y="2557017"/>
                </a:moveTo>
                <a:moveTo>
                  <a:pt x="1614677" y="0"/>
                </a:moveTo>
                <a:cubicBezTo>
                  <a:pt x="1630299" y="0"/>
                  <a:pt x="1643125" y="4191"/>
                  <a:pt x="1653159" y="12445"/>
                </a:cubicBezTo>
                <a:cubicBezTo>
                  <a:pt x="1663191" y="20700"/>
                  <a:pt x="1668272" y="29337"/>
                  <a:pt x="1668272" y="38226"/>
                </a:cubicBezTo>
                <a:cubicBezTo>
                  <a:pt x="1668272" y="42544"/>
                  <a:pt x="1666748" y="46100"/>
                  <a:pt x="1663953" y="48894"/>
                </a:cubicBezTo>
                <a:cubicBezTo>
                  <a:pt x="1661160" y="51562"/>
                  <a:pt x="1657223" y="52959"/>
                  <a:pt x="1652142" y="52959"/>
                </a:cubicBezTo>
                <a:cubicBezTo>
                  <a:pt x="1645285" y="52959"/>
                  <a:pt x="1640077" y="50672"/>
                  <a:pt x="1636649" y="46354"/>
                </a:cubicBezTo>
                <a:cubicBezTo>
                  <a:pt x="1634744" y="43941"/>
                  <a:pt x="1633347" y="39242"/>
                  <a:pt x="1632712" y="32512"/>
                </a:cubicBezTo>
                <a:cubicBezTo>
                  <a:pt x="1632076" y="25653"/>
                  <a:pt x="1629790" y="20447"/>
                  <a:pt x="1625726" y="16891"/>
                </a:cubicBezTo>
                <a:cubicBezTo>
                  <a:pt x="1621662" y="13335"/>
                  <a:pt x="1616075" y="11684"/>
                  <a:pt x="1608962" y="11684"/>
                </a:cubicBezTo>
                <a:cubicBezTo>
                  <a:pt x="1597405" y="11684"/>
                  <a:pt x="1588008" y="15875"/>
                  <a:pt x="1581023" y="24510"/>
                </a:cubicBezTo>
                <a:cubicBezTo>
                  <a:pt x="1571625" y="35813"/>
                  <a:pt x="1566925" y="50800"/>
                  <a:pt x="1566925" y="69341"/>
                </a:cubicBezTo>
                <a:cubicBezTo>
                  <a:pt x="1566925" y="88391"/>
                  <a:pt x="1571625" y="105028"/>
                  <a:pt x="1580896" y="119634"/>
                </a:cubicBezTo>
                <a:cubicBezTo>
                  <a:pt x="1590166" y="134112"/>
                  <a:pt x="1602739" y="141350"/>
                  <a:pt x="1618614" y="141350"/>
                </a:cubicBezTo>
                <a:cubicBezTo>
                  <a:pt x="1629917" y="141350"/>
                  <a:pt x="1640077" y="137541"/>
                  <a:pt x="1649095" y="129794"/>
                </a:cubicBezTo>
                <a:cubicBezTo>
                  <a:pt x="1655445" y="124460"/>
                  <a:pt x="1661667" y="114807"/>
                  <a:pt x="1667637" y="100838"/>
                </a:cubicBezTo>
                <a:lnTo>
                  <a:pt x="1672716" y="103250"/>
                </a:lnTo>
                <a:cubicBezTo>
                  <a:pt x="1668399" y="124078"/>
                  <a:pt x="1660016" y="140207"/>
                  <a:pt x="1647571" y="151510"/>
                </a:cubicBezTo>
                <a:cubicBezTo>
                  <a:pt x="1635125" y="162813"/>
                  <a:pt x="1621282" y="168401"/>
                  <a:pt x="1606169" y="168401"/>
                </a:cubicBezTo>
                <a:cubicBezTo>
                  <a:pt x="1588135" y="168401"/>
                  <a:pt x="1572387" y="160782"/>
                  <a:pt x="1558925" y="145669"/>
                </a:cubicBezTo>
                <a:cubicBezTo>
                  <a:pt x="1545589" y="130556"/>
                  <a:pt x="1538859" y="110109"/>
                  <a:pt x="1538859" y="84328"/>
                </a:cubicBezTo>
                <a:cubicBezTo>
                  <a:pt x="1538859" y="59309"/>
                  <a:pt x="1546351" y="39116"/>
                  <a:pt x="1561211" y="23494"/>
                </a:cubicBezTo>
                <a:cubicBezTo>
                  <a:pt x="1575942" y="7873"/>
                  <a:pt x="1593850" y="0"/>
                  <a:pt x="1614677" y="0"/>
                </a:cubicBezTo>
                <a:close/>
                <a:moveTo>
                  <a:pt x="-6425439" y="2557017"/>
                </a:moveTo>
                <a:moveTo>
                  <a:pt x="1256029" y="0"/>
                </a:moveTo>
                <a:cubicBezTo>
                  <a:pt x="1270126" y="0"/>
                  <a:pt x="1281684" y="2413"/>
                  <a:pt x="1290700" y="7112"/>
                </a:cubicBezTo>
                <a:cubicBezTo>
                  <a:pt x="1297559" y="10794"/>
                  <a:pt x="1302638" y="16382"/>
                  <a:pt x="1305813" y="24003"/>
                </a:cubicBezTo>
                <a:cubicBezTo>
                  <a:pt x="1307973" y="28956"/>
                  <a:pt x="1308988" y="39116"/>
                  <a:pt x="1308988" y="54482"/>
                </a:cubicBezTo>
                <a:lnTo>
                  <a:pt x="1308988" y="108457"/>
                </a:lnTo>
                <a:cubicBezTo>
                  <a:pt x="1308988" y="123570"/>
                  <a:pt x="1309242" y="132841"/>
                  <a:pt x="1309877" y="136270"/>
                </a:cubicBezTo>
                <a:cubicBezTo>
                  <a:pt x="1310386" y="139700"/>
                  <a:pt x="1311401" y="141985"/>
                  <a:pt x="1312672" y="143128"/>
                </a:cubicBezTo>
                <a:cubicBezTo>
                  <a:pt x="1314069" y="144272"/>
                  <a:pt x="1315592" y="144779"/>
                  <a:pt x="1317244" y="144779"/>
                </a:cubicBezTo>
                <a:cubicBezTo>
                  <a:pt x="1319149" y="144779"/>
                  <a:pt x="1320800" y="144398"/>
                  <a:pt x="1322070" y="143637"/>
                </a:cubicBezTo>
                <a:cubicBezTo>
                  <a:pt x="1324610" y="142113"/>
                  <a:pt x="1329182" y="137922"/>
                  <a:pt x="1336166" y="130937"/>
                </a:cubicBezTo>
                <a:lnTo>
                  <a:pt x="1336166" y="140716"/>
                </a:lnTo>
                <a:cubicBezTo>
                  <a:pt x="1323212" y="157988"/>
                  <a:pt x="1310894" y="166623"/>
                  <a:pt x="1299083" y="166623"/>
                </a:cubicBezTo>
                <a:cubicBezTo>
                  <a:pt x="1293367" y="166623"/>
                  <a:pt x="1288923" y="164719"/>
                  <a:pt x="1285494" y="160782"/>
                </a:cubicBezTo>
                <a:cubicBezTo>
                  <a:pt x="1282191" y="156844"/>
                  <a:pt x="1280413" y="150113"/>
                  <a:pt x="1280287" y="140716"/>
                </a:cubicBezTo>
                <a:cubicBezTo>
                  <a:pt x="1264030" y="153288"/>
                  <a:pt x="1253871" y="160528"/>
                  <a:pt x="1249679" y="162560"/>
                </a:cubicBezTo>
                <a:cubicBezTo>
                  <a:pt x="1243457" y="165353"/>
                  <a:pt x="1236725" y="166878"/>
                  <a:pt x="1229740" y="166878"/>
                </a:cubicBezTo>
                <a:cubicBezTo>
                  <a:pt x="1218691" y="166878"/>
                  <a:pt x="1209675" y="163067"/>
                  <a:pt x="1202562" y="155575"/>
                </a:cubicBezTo>
                <a:cubicBezTo>
                  <a:pt x="1195450" y="148082"/>
                  <a:pt x="1191895" y="138175"/>
                  <a:pt x="1191895" y="125857"/>
                </a:cubicBezTo>
                <a:cubicBezTo>
                  <a:pt x="1191895" y="118237"/>
                  <a:pt x="1193673" y="111506"/>
                  <a:pt x="1197101" y="105791"/>
                </a:cubicBezTo>
                <a:cubicBezTo>
                  <a:pt x="1201800" y="97916"/>
                  <a:pt x="1210055" y="90550"/>
                  <a:pt x="1221866" y="83566"/>
                </a:cubicBezTo>
                <a:cubicBezTo>
                  <a:pt x="1233550" y="76707"/>
                  <a:pt x="1253109" y="68198"/>
                  <a:pt x="1280287" y="58292"/>
                </a:cubicBezTo>
                <a:lnTo>
                  <a:pt x="1280287" y="52069"/>
                </a:lnTo>
                <a:cubicBezTo>
                  <a:pt x="1280287" y="36194"/>
                  <a:pt x="1277874" y="25400"/>
                  <a:pt x="1272794" y="19431"/>
                </a:cubicBezTo>
                <a:cubicBezTo>
                  <a:pt x="1267713" y="13588"/>
                  <a:pt x="1260475" y="10667"/>
                  <a:pt x="1250823" y="10667"/>
                </a:cubicBezTo>
                <a:cubicBezTo>
                  <a:pt x="1243584" y="10667"/>
                  <a:pt x="1237869" y="12572"/>
                  <a:pt x="1233550" y="16510"/>
                </a:cubicBezTo>
                <a:cubicBezTo>
                  <a:pt x="1229105" y="20447"/>
                  <a:pt x="1226947" y="24891"/>
                  <a:pt x="1226947" y="30098"/>
                </a:cubicBezTo>
                <a:lnTo>
                  <a:pt x="1227327" y="40132"/>
                </a:lnTo>
                <a:cubicBezTo>
                  <a:pt x="1227327" y="45466"/>
                  <a:pt x="1225930" y="49529"/>
                  <a:pt x="1223263" y="52450"/>
                </a:cubicBezTo>
                <a:cubicBezTo>
                  <a:pt x="1220470" y="55244"/>
                  <a:pt x="1216913" y="56769"/>
                  <a:pt x="1212596" y="56769"/>
                </a:cubicBezTo>
                <a:cubicBezTo>
                  <a:pt x="1208277" y="56769"/>
                  <a:pt x="1204722" y="55244"/>
                  <a:pt x="1202054" y="52197"/>
                </a:cubicBezTo>
                <a:cubicBezTo>
                  <a:pt x="1199387" y="49275"/>
                  <a:pt x="1197990" y="45085"/>
                  <a:pt x="1197990" y="39878"/>
                </a:cubicBezTo>
                <a:cubicBezTo>
                  <a:pt x="1197990" y="29972"/>
                  <a:pt x="1203071" y="20828"/>
                  <a:pt x="1213230" y="12572"/>
                </a:cubicBezTo>
                <a:cubicBezTo>
                  <a:pt x="1223390" y="4191"/>
                  <a:pt x="1237741" y="0"/>
                  <a:pt x="1256029" y="0"/>
                </a:cubicBezTo>
                <a:close/>
                <a:moveTo>
                  <a:pt x="-6425439" y="2557017"/>
                </a:moveTo>
                <a:moveTo>
                  <a:pt x="672337" y="0"/>
                </a:moveTo>
                <a:cubicBezTo>
                  <a:pt x="686435" y="0"/>
                  <a:pt x="697991" y="2413"/>
                  <a:pt x="707009" y="7112"/>
                </a:cubicBezTo>
                <a:cubicBezTo>
                  <a:pt x="713866" y="10794"/>
                  <a:pt x="718947" y="16382"/>
                  <a:pt x="722122" y="24003"/>
                </a:cubicBezTo>
                <a:cubicBezTo>
                  <a:pt x="724280" y="28956"/>
                  <a:pt x="725297" y="39116"/>
                  <a:pt x="725297" y="54482"/>
                </a:cubicBezTo>
                <a:lnTo>
                  <a:pt x="725297" y="108457"/>
                </a:lnTo>
                <a:cubicBezTo>
                  <a:pt x="725297" y="123570"/>
                  <a:pt x="725550" y="132841"/>
                  <a:pt x="726186" y="136270"/>
                </a:cubicBezTo>
                <a:cubicBezTo>
                  <a:pt x="726694" y="139700"/>
                  <a:pt x="727710" y="141985"/>
                  <a:pt x="728979" y="143128"/>
                </a:cubicBezTo>
                <a:cubicBezTo>
                  <a:pt x="730376" y="144272"/>
                  <a:pt x="731900" y="144779"/>
                  <a:pt x="733551" y="144779"/>
                </a:cubicBezTo>
                <a:cubicBezTo>
                  <a:pt x="735457" y="144779"/>
                  <a:pt x="737108" y="144398"/>
                  <a:pt x="738377" y="143637"/>
                </a:cubicBezTo>
                <a:cubicBezTo>
                  <a:pt x="740917" y="142113"/>
                  <a:pt x="745489" y="137922"/>
                  <a:pt x="752475" y="130937"/>
                </a:cubicBezTo>
                <a:lnTo>
                  <a:pt x="752475" y="140716"/>
                </a:lnTo>
                <a:cubicBezTo>
                  <a:pt x="739521" y="157988"/>
                  <a:pt x="727201" y="166623"/>
                  <a:pt x="715390" y="166623"/>
                </a:cubicBezTo>
                <a:cubicBezTo>
                  <a:pt x="709675" y="166623"/>
                  <a:pt x="705230" y="164719"/>
                  <a:pt x="701801" y="160782"/>
                </a:cubicBezTo>
                <a:cubicBezTo>
                  <a:pt x="698500" y="156844"/>
                  <a:pt x="696722" y="150113"/>
                  <a:pt x="696595" y="140716"/>
                </a:cubicBezTo>
                <a:cubicBezTo>
                  <a:pt x="680338" y="153288"/>
                  <a:pt x="670178" y="160528"/>
                  <a:pt x="665987" y="162560"/>
                </a:cubicBezTo>
                <a:cubicBezTo>
                  <a:pt x="659764" y="165353"/>
                  <a:pt x="653034" y="166878"/>
                  <a:pt x="646049" y="166878"/>
                </a:cubicBezTo>
                <a:cubicBezTo>
                  <a:pt x="635000" y="166878"/>
                  <a:pt x="625983" y="163067"/>
                  <a:pt x="618871" y="155575"/>
                </a:cubicBezTo>
                <a:cubicBezTo>
                  <a:pt x="611759" y="148082"/>
                  <a:pt x="608202" y="138175"/>
                  <a:pt x="608202" y="125857"/>
                </a:cubicBezTo>
                <a:cubicBezTo>
                  <a:pt x="608202" y="118237"/>
                  <a:pt x="609980" y="111506"/>
                  <a:pt x="613410" y="105791"/>
                </a:cubicBezTo>
                <a:cubicBezTo>
                  <a:pt x="618109" y="97916"/>
                  <a:pt x="626363" y="90550"/>
                  <a:pt x="638175" y="83566"/>
                </a:cubicBezTo>
                <a:cubicBezTo>
                  <a:pt x="649859" y="76707"/>
                  <a:pt x="669416" y="68198"/>
                  <a:pt x="696595" y="58292"/>
                </a:cubicBezTo>
                <a:lnTo>
                  <a:pt x="696595" y="52069"/>
                </a:lnTo>
                <a:cubicBezTo>
                  <a:pt x="696595" y="36194"/>
                  <a:pt x="694182" y="25400"/>
                  <a:pt x="689101" y="19431"/>
                </a:cubicBezTo>
                <a:cubicBezTo>
                  <a:pt x="684022" y="13588"/>
                  <a:pt x="676783" y="10667"/>
                  <a:pt x="667130" y="10667"/>
                </a:cubicBezTo>
                <a:cubicBezTo>
                  <a:pt x="659891" y="10667"/>
                  <a:pt x="654176" y="12572"/>
                  <a:pt x="649859" y="16510"/>
                </a:cubicBezTo>
                <a:cubicBezTo>
                  <a:pt x="645413" y="20447"/>
                  <a:pt x="643254" y="24891"/>
                  <a:pt x="643254" y="30098"/>
                </a:cubicBezTo>
                <a:lnTo>
                  <a:pt x="643636" y="40132"/>
                </a:lnTo>
                <a:cubicBezTo>
                  <a:pt x="643636" y="45466"/>
                  <a:pt x="642238" y="49529"/>
                  <a:pt x="639572" y="52450"/>
                </a:cubicBezTo>
                <a:cubicBezTo>
                  <a:pt x="636777" y="55244"/>
                  <a:pt x="633222" y="56769"/>
                  <a:pt x="628903" y="56769"/>
                </a:cubicBezTo>
                <a:cubicBezTo>
                  <a:pt x="624586" y="56769"/>
                  <a:pt x="621029" y="55244"/>
                  <a:pt x="618362" y="52197"/>
                </a:cubicBezTo>
                <a:cubicBezTo>
                  <a:pt x="615696" y="49275"/>
                  <a:pt x="614299" y="45085"/>
                  <a:pt x="614299" y="39878"/>
                </a:cubicBezTo>
                <a:cubicBezTo>
                  <a:pt x="614299" y="29972"/>
                  <a:pt x="619378" y="20828"/>
                  <a:pt x="629538" y="12572"/>
                </a:cubicBezTo>
                <a:cubicBezTo>
                  <a:pt x="639699" y="4191"/>
                  <a:pt x="654050" y="0"/>
                  <a:pt x="672337" y="0"/>
                </a:cubicBezTo>
                <a:close/>
                <a:moveTo>
                  <a:pt x="-6425439" y="2557017"/>
                </a:moveTo>
                <a:moveTo>
                  <a:pt x="523239" y="0"/>
                </a:moveTo>
                <a:cubicBezTo>
                  <a:pt x="539114" y="0"/>
                  <a:pt x="552450" y="6222"/>
                  <a:pt x="563117" y="18795"/>
                </a:cubicBezTo>
                <a:cubicBezTo>
                  <a:pt x="576199" y="34035"/>
                  <a:pt x="582675" y="53847"/>
                  <a:pt x="582675" y="78359"/>
                </a:cubicBezTo>
                <a:cubicBezTo>
                  <a:pt x="582675" y="105791"/>
                  <a:pt x="574801" y="128523"/>
                  <a:pt x="559053" y="146431"/>
                </a:cubicBezTo>
                <a:cubicBezTo>
                  <a:pt x="546100" y="161035"/>
                  <a:pt x="529844" y="168401"/>
                  <a:pt x="510159" y="168401"/>
                </a:cubicBezTo>
                <a:cubicBezTo>
                  <a:pt x="501650" y="168401"/>
                  <a:pt x="494284" y="167132"/>
                  <a:pt x="488061" y="164719"/>
                </a:cubicBezTo>
                <a:cubicBezTo>
                  <a:pt x="483362" y="163067"/>
                  <a:pt x="478154" y="159512"/>
                  <a:pt x="472439" y="154304"/>
                </a:cubicBezTo>
                <a:lnTo>
                  <a:pt x="472439" y="202691"/>
                </a:lnTo>
                <a:cubicBezTo>
                  <a:pt x="472439" y="213613"/>
                  <a:pt x="473075" y="220472"/>
                  <a:pt x="474345" y="223392"/>
                </a:cubicBezTo>
                <a:cubicBezTo>
                  <a:pt x="475741" y="226441"/>
                  <a:pt x="478027" y="228726"/>
                  <a:pt x="481329" y="230504"/>
                </a:cubicBezTo>
                <a:cubicBezTo>
                  <a:pt x="484632" y="232156"/>
                  <a:pt x="490600" y="233044"/>
                  <a:pt x="499237" y="233044"/>
                </a:cubicBezTo>
                <a:lnTo>
                  <a:pt x="499237" y="239522"/>
                </a:lnTo>
                <a:lnTo>
                  <a:pt x="416051" y="239522"/>
                </a:lnTo>
                <a:lnTo>
                  <a:pt x="416051" y="233044"/>
                </a:lnTo>
                <a:lnTo>
                  <a:pt x="420370" y="233044"/>
                </a:lnTo>
                <a:cubicBezTo>
                  <a:pt x="426720" y="233172"/>
                  <a:pt x="432180" y="232028"/>
                  <a:pt x="436625" y="229488"/>
                </a:cubicBezTo>
                <a:cubicBezTo>
                  <a:pt x="438912" y="228219"/>
                  <a:pt x="440562" y="226060"/>
                  <a:pt x="441833" y="223266"/>
                </a:cubicBezTo>
                <a:cubicBezTo>
                  <a:pt x="442975" y="220472"/>
                  <a:pt x="443611" y="213232"/>
                  <a:pt x="443611" y="201675"/>
                </a:cubicBezTo>
                <a:lnTo>
                  <a:pt x="443611" y="51562"/>
                </a:lnTo>
                <a:cubicBezTo>
                  <a:pt x="443611" y="41275"/>
                  <a:pt x="443102" y="34670"/>
                  <a:pt x="442213" y="32003"/>
                </a:cubicBezTo>
                <a:cubicBezTo>
                  <a:pt x="441325" y="29210"/>
                  <a:pt x="439800" y="27050"/>
                  <a:pt x="437769" y="25653"/>
                </a:cubicBezTo>
                <a:cubicBezTo>
                  <a:pt x="435737" y="24257"/>
                  <a:pt x="433070" y="23622"/>
                  <a:pt x="429513" y="23622"/>
                </a:cubicBezTo>
                <a:cubicBezTo>
                  <a:pt x="426847" y="23622"/>
                  <a:pt x="423290" y="24384"/>
                  <a:pt x="418973" y="26035"/>
                </a:cubicBezTo>
                <a:lnTo>
                  <a:pt x="416940" y="20447"/>
                </a:lnTo>
                <a:lnTo>
                  <a:pt x="465836" y="762"/>
                </a:lnTo>
                <a:lnTo>
                  <a:pt x="472439" y="762"/>
                </a:lnTo>
                <a:lnTo>
                  <a:pt x="472439" y="37845"/>
                </a:lnTo>
                <a:cubicBezTo>
                  <a:pt x="480567" y="23875"/>
                  <a:pt x="488823" y="14097"/>
                  <a:pt x="497077" y="8509"/>
                </a:cubicBezTo>
                <a:cubicBezTo>
                  <a:pt x="505333" y="2794"/>
                  <a:pt x="514096" y="0"/>
                  <a:pt x="523239" y="0"/>
                </a:cubicBezTo>
                <a:close/>
                <a:moveTo>
                  <a:pt x="-6425439" y="2557017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4" name="Picture 174"/>
          <p:cNvPicPr>
            <a:picLocks noChangeAspect="0"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777488" y="4714875"/>
            <a:ext cx="2928493" cy="233172"/>
          </a:xfrm>
          <a:prstGeom prst="rect">
            <a:avLst/>
          </a:prstGeom>
          <a:noFill/>
          <a:extLst/>
        </p:spPr>
      </p:pic>
      <p:sp>
        <p:nvSpPr>
          <p:cNvPr id="175" name="Freeform 175"/>
          <p:cNvSpPr/>
          <p:nvPr/>
        </p:nvSpPr>
        <p:spPr>
          <a:xfrm rot="0" flipH="0" flipV="0">
            <a:off x="3790188" y="4727575"/>
            <a:ext cx="2903093" cy="207773"/>
          </a:xfrm>
          <a:custGeom>
            <a:pathLst>
              <a:path w="2903093" h="207773">
                <a:moveTo>
                  <a:pt x="2379979" y="87249"/>
                </a:moveTo>
                <a:cubicBezTo>
                  <a:pt x="2376170" y="87249"/>
                  <a:pt x="2372106" y="87377"/>
                  <a:pt x="2367660" y="87503"/>
                </a:cubicBezTo>
                <a:lnTo>
                  <a:pt x="2367660" y="149606"/>
                </a:lnTo>
                <a:cubicBezTo>
                  <a:pt x="2373502" y="151511"/>
                  <a:pt x="2380360" y="152400"/>
                  <a:pt x="2388362" y="152400"/>
                </a:cubicBezTo>
                <a:cubicBezTo>
                  <a:pt x="2402077" y="152400"/>
                  <a:pt x="2412365" y="149352"/>
                  <a:pt x="2418969" y="143383"/>
                </a:cubicBezTo>
                <a:cubicBezTo>
                  <a:pt x="2425700" y="137415"/>
                  <a:pt x="2429128" y="129668"/>
                  <a:pt x="2429128" y="120143"/>
                </a:cubicBezTo>
                <a:cubicBezTo>
                  <a:pt x="2429128" y="109474"/>
                  <a:pt x="2424810" y="101346"/>
                  <a:pt x="2416047" y="95758"/>
                </a:cubicBezTo>
                <a:cubicBezTo>
                  <a:pt x="2407412" y="90043"/>
                  <a:pt x="2395346" y="87249"/>
                  <a:pt x="2379979" y="87249"/>
                </a:cubicBezTo>
                <a:close/>
                <a:moveTo>
                  <a:pt x="-1747012" y="2130425"/>
                </a:moveTo>
                <a:moveTo>
                  <a:pt x="2002663" y="68961"/>
                </a:moveTo>
                <a:cubicBezTo>
                  <a:pt x="1985264" y="75946"/>
                  <a:pt x="1973960" y="80899"/>
                  <a:pt x="1968881" y="83693"/>
                </a:cubicBezTo>
                <a:cubicBezTo>
                  <a:pt x="1959737" y="88774"/>
                  <a:pt x="1953259" y="94108"/>
                  <a:pt x="1949322" y="99696"/>
                </a:cubicBezTo>
                <a:cubicBezTo>
                  <a:pt x="1945385" y="105283"/>
                  <a:pt x="1943481" y="111252"/>
                  <a:pt x="1943481" y="117856"/>
                </a:cubicBezTo>
                <a:cubicBezTo>
                  <a:pt x="1943481" y="126239"/>
                  <a:pt x="1945894" y="133096"/>
                  <a:pt x="1950846" y="138558"/>
                </a:cubicBezTo>
                <a:cubicBezTo>
                  <a:pt x="1955800" y="144146"/>
                  <a:pt x="1961515" y="146812"/>
                  <a:pt x="1967991" y="146812"/>
                </a:cubicBezTo>
                <a:cubicBezTo>
                  <a:pt x="1976882" y="146812"/>
                  <a:pt x="1988439" y="141098"/>
                  <a:pt x="2002663" y="129540"/>
                </a:cubicBezTo>
                <a:close/>
                <a:moveTo>
                  <a:pt x="-1728724" y="2130425"/>
                </a:moveTo>
                <a:moveTo>
                  <a:pt x="842898" y="68961"/>
                </a:moveTo>
                <a:cubicBezTo>
                  <a:pt x="825500" y="75946"/>
                  <a:pt x="814196" y="80899"/>
                  <a:pt x="809116" y="83693"/>
                </a:cubicBezTo>
                <a:cubicBezTo>
                  <a:pt x="799972" y="88774"/>
                  <a:pt x="793496" y="94108"/>
                  <a:pt x="789558" y="99696"/>
                </a:cubicBezTo>
                <a:cubicBezTo>
                  <a:pt x="785621" y="105283"/>
                  <a:pt x="783716" y="111252"/>
                  <a:pt x="783716" y="117856"/>
                </a:cubicBezTo>
                <a:cubicBezTo>
                  <a:pt x="783716" y="126239"/>
                  <a:pt x="786129" y="133096"/>
                  <a:pt x="791083" y="138558"/>
                </a:cubicBezTo>
                <a:cubicBezTo>
                  <a:pt x="796035" y="144146"/>
                  <a:pt x="801751" y="146812"/>
                  <a:pt x="808227" y="146812"/>
                </a:cubicBezTo>
                <a:cubicBezTo>
                  <a:pt x="817117" y="146812"/>
                  <a:pt x="828675" y="141098"/>
                  <a:pt x="842898" y="129540"/>
                </a:cubicBezTo>
                <a:close/>
                <a:moveTo>
                  <a:pt x="-1728724" y="2130425"/>
                </a:moveTo>
                <a:moveTo>
                  <a:pt x="259207" y="68961"/>
                </a:moveTo>
                <a:cubicBezTo>
                  <a:pt x="241808" y="75946"/>
                  <a:pt x="230504" y="80899"/>
                  <a:pt x="225425" y="83693"/>
                </a:cubicBezTo>
                <a:cubicBezTo>
                  <a:pt x="216281" y="88774"/>
                  <a:pt x="209803" y="94108"/>
                  <a:pt x="205866" y="99696"/>
                </a:cubicBezTo>
                <a:cubicBezTo>
                  <a:pt x="201929" y="105283"/>
                  <a:pt x="200025" y="111252"/>
                  <a:pt x="200025" y="117856"/>
                </a:cubicBezTo>
                <a:cubicBezTo>
                  <a:pt x="200025" y="126239"/>
                  <a:pt x="202438" y="133096"/>
                  <a:pt x="207390" y="138558"/>
                </a:cubicBezTo>
                <a:cubicBezTo>
                  <a:pt x="212344" y="144146"/>
                  <a:pt x="218058" y="146812"/>
                  <a:pt x="224535" y="146812"/>
                </a:cubicBezTo>
                <a:cubicBezTo>
                  <a:pt x="233426" y="146812"/>
                  <a:pt x="244983" y="141098"/>
                  <a:pt x="259207" y="129540"/>
                </a:cubicBezTo>
                <a:close/>
                <a:moveTo>
                  <a:pt x="-1728724" y="2130425"/>
                </a:moveTo>
                <a:moveTo>
                  <a:pt x="2367660" y="16130"/>
                </a:moveTo>
                <a:lnTo>
                  <a:pt x="2367660" y="75820"/>
                </a:lnTo>
                <a:cubicBezTo>
                  <a:pt x="2372740" y="75820"/>
                  <a:pt x="2375915" y="75946"/>
                  <a:pt x="2376932" y="75946"/>
                </a:cubicBezTo>
                <a:cubicBezTo>
                  <a:pt x="2392679" y="75946"/>
                  <a:pt x="2404237" y="72899"/>
                  <a:pt x="2411221" y="66802"/>
                </a:cubicBezTo>
                <a:cubicBezTo>
                  <a:pt x="2418333" y="60706"/>
                  <a:pt x="2421763" y="53340"/>
                  <a:pt x="2421763" y="44705"/>
                </a:cubicBezTo>
                <a:cubicBezTo>
                  <a:pt x="2421763" y="34671"/>
                  <a:pt x="2418207" y="27433"/>
                  <a:pt x="2411095" y="22861"/>
                </a:cubicBezTo>
                <a:cubicBezTo>
                  <a:pt x="2403856" y="18415"/>
                  <a:pt x="2392426" y="16130"/>
                  <a:pt x="2376677" y="16130"/>
                </a:cubicBezTo>
                <a:close/>
                <a:moveTo>
                  <a:pt x="-1675893" y="2130425"/>
                </a:moveTo>
                <a:moveTo>
                  <a:pt x="988695" y="16130"/>
                </a:moveTo>
                <a:cubicBezTo>
                  <a:pt x="977010" y="16130"/>
                  <a:pt x="968247" y="19050"/>
                  <a:pt x="962533" y="24765"/>
                </a:cubicBezTo>
                <a:cubicBezTo>
                  <a:pt x="956690" y="30608"/>
                  <a:pt x="953770" y="37465"/>
                  <a:pt x="953770" y="45467"/>
                </a:cubicBezTo>
                <a:cubicBezTo>
                  <a:pt x="953770" y="55627"/>
                  <a:pt x="957960" y="64008"/>
                  <a:pt x="966089" y="70740"/>
                </a:cubicBezTo>
                <a:cubicBezTo>
                  <a:pt x="974344" y="77471"/>
                  <a:pt x="984631" y="80773"/>
                  <a:pt x="997203" y="80773"/>
                </a:cubicBezTo>
                <a:cubicBezTo>
                  <a:pt x="998473" y="80773"/>
                  <a:pt x="999871" y="80646"/>
                  <a:pt x="1001521" y="80392"/>
                </a:cubicBezTo>
                <a:lnTo>
                  <a:pt x="1001521" y="18034"/>
                </a:lnTo>
                <a:cubicBezTo>
                  <a:pt x="996950" y="16765"/>
                  <a:pt x="992758" y="16130"/>
                  <a:pt x="988695" y="16130"/>
                </a:cubicBezTo>
                <a:close/>
                <a:moveTo>
                  <a:pt x="-1675893" y="2130425"/>
                </a:moveTo>
                <a:moveTo>
                  <a:pt x="631571" y="16130"/>
                </a:moveTo>
                <a:lnTo>
                  <a:pt x="631571" y="25655"/>
                </a:lnTo>
                <a:cubicBezTo>
                  <a:pt x="631571" y="82424"/>
                  <a:pt x="621283" y="124715"/>
                  <a:pt x="600709" y="152400"/>
                </a:cubicBezTo>
                <a:lnTo>
                  <a:pt x="659638" y="152400"/>
                </a:lnTo>
                <a:cubicBezTo>
                  <a:pt x="670306" y="152400"/>
                  <a:pt x="676402" y="151511"/>
                  <a:pt x="678052" y="149733"/>
                </a:cubicBezTo>
                <a:cubicBezTo>
                  <a:pt x="679703" y="147955"/>
                  <a:pt x="680465" y="141352"/>
                  <a:pt x="680465" y="129921"/>
                </a:cubicBezTo>
                <a:lnTo>
                  <a:pt x="680465" y="16130"/>
                </a:lnTo>
                <a:close/>
                <a:moveTo>
                  <a:pt x="-1675893" y="2130425"/>
                </a:moveTo>
                <a:moveTo>
                  <a:pt x="1644650" y="12320"/>
                </a:moveTo>
                <a:cubicBezTo>
                  <a:pt x="1635125" y="12320"/>
                  <a:pt x="1626489" y="16002"/>
                  <a:pt x="1618996" y="23496"/>
                </a:cubicBezTo>
                <a:cubicBezTo>
                  <a:pt x="1611376" y="30989"/>
                  <a:pt x="1606931" y="41275"/>
                  <a:pt x="1605660" y="54611"/>
                </a:cubicBezTo>
                <a:lnTo>
                  <a:pt x="1679194" y="54611"/>
                </a:lnTo>
                <a:cubicBezTo>
                  <a:pt x="1678558" y="44450"/>
                  <a:pt x="1677415" y="37211"/>
                  <a:pt x="1675510" y="33148"/>
                </a:cubicBezTo>
                <a:cubicBezTo>
                  <a:pt x="1672716" y="26671"/>
                  <a:pt x="1668398" y="21590"/>
                  <a:pt x="1662683" y="17908"/>
                </a:cubicBezTo>
                <a:cubicBezTo>
                  <a:pt x="1656969" y="14098"/>
                  <a:pt x="1650872" y="12320"/>
                  <a:pt x="1644650" y="12320"/>
                </a:cubicBezTo>
                <a:close/>
                <a:moveTo>
                  <a:pt x="-1672083" y="2130425"/>
                </a:moveTo>
                <a:moveTo>
                  <a:pt x="2821051" y="11430"/>
                </a:moveTo>
                <a:cubicBezTo>
                  <a:pt x="2809747" y="11430"/>
                  <a:pt x="2800350" y="16383"/>
                  <a:pt x="2793110" y="26036"/>
                </a:cubicBezTo>
                <a:cubicBezTo>
                  <a:pt x="2785744" y="35815"/>
                  <a:pt x="2782062" y="50927"/>
                  <a:pt x="2782062" y="71374"/>
                </a:cubicBezTo>
                <a:cubicBezTo>
                  <a:pt x="2782062" y="94489"/>
                  <a:pt x="2786633" y="114427"/>
                  <a:pt x="2795778" y="131192"/>
                </a:cubicBezTo>
                <a:cubicBezTo>
                  <a:pt x="2805048" y="147828"/>
                  <a:pt x="2817114" y="156211"/>
                  <a:pt x="2832100" y="156211"/>
                </a:cubicBezTo>
                <a:cubicBezTo>
                  <a:pt x="2857754" y="156211"/>
                  <a:pt x="2870580" y="135636"/>
                  <a:pt x="2870580" y="94615"/>
                </a:cubicBezTo>
                <a:cubicBezTo>
                  <a:pt x="2870580" y="70612"/>
                  <a:pt x="2866135" y="50800"/>
                  <a:pt x="2857118" y="35052"/>
                </a:cubicBezTo>
                <a:cubicBezTo>
                  <a:pt x="2848102" y="19305"/>
                  <a:pt x="2836037" y="11430"/>
                  <a:pt x="2821051" y="11430"/>
                </a:cubicBezTo>
                <a:close/>
                <a:moveTo>
                  <a:pt x="-1671193" y="2130425"/>
                </a:moveTo>
                <a:moveTo>
                  <a:pt x="2554985" y="11430"/>
                </a:moveTo>
                <a:cubicBezTo>
                  <a:pt x="2548890" y="11430"/>
                  <a:pt x="2542794" y="13208"/>
                  <a:pt x="2536571" y="16892"/>
                </a:cubicBezTo>
                <a:cubicBezTo>
                  <a:pt x="2530347" y="20574"/>
                  <a:pt x="2525395" y="26924"/>
                  <a:pt x="2521584" y="36068"/>
                </a:cubicBezTo>
                <a:cubicBezTo>
                  <a:pt x="2517775" y="45212"/>
                  <a:pt x="2515870" y="56896"/>
                  <a:pt x="2515870" y="71248"/>
                </a:cubicBezTo>
                <a:cubicBezTo>
                  <a:pt x="2515870" y="94361"/>
                  <a:pt x="2520441" y="114300"/>
                  <a:pt x="2529585" y="131065"/>
                </a:cubicBezTo>
                <a:cubicBezTo>
                  <a:pt x="2538857" y="147828"/>
                  <a:pt x="2550921" y="156211"/>
                  <a:pt x="2565908" y="156211"/>
                </a:cubicBezTo>
                <a:cubicBezTo>
                  <a:pt x="2577083" y="156211"/>
                  <a:pt x="2586354" y="151639"/>
                  <a:pt x="2593721" y="142368"/>
                </a:cubicBezTo>
                <a:cubicBezTo>
                  <a:pt x="2600959" y="133096"/>
                  <a:pt x="2604642" y="117221"/>
                  <a:pt x="2604642" y="94615"/>
                </a:cubicBezTo>
                <a:cubicBezTo>
                  <a:pt x="2604642" y="66421"/>
                  <a:pt x="2598546" y="44324"/>
                  <a:pt x="2586354" y="28068"/>
                </a:cubicBezTo>
                <a:cubicBezTo>
                  <a:pt x="2578227" y="17018"/>
                  <a:pt x="2567685" y="11430"/>
                  <a:pt x="2554985" y="11430"/>
                </a:cubicBezTo>
                <a:close/>
                <a:moveTo>
                  <a:pt x="-1671193" y="2130425"/>
                </a:moveTo>
                <a:moveTo>
                  <a:pt x="2315337" y="4827"/>
                </a:moveTo>
                <a:lnTo>
                  <a:pt x="2388489" y="4827"/>
                </a:lnTo>
                <a:cubicBezTo>
                  <a:pt x="2402585" y="4827"/>
                  <a:pt x="2414015" y="5970"/>
                  <a:pt x="2422778" y="8128"/>
                </a:cubicBezTo>
                <a:cubicBezTo>
                  <a:pt x="2431541" y="10287"/>
                  <a:pt x="2438653" y="14733"/>
                  <a:pt x="2444241" y="21209"/>
                </a:cubicBezTo>
                <a:cubicBezTo>
                  <a:pt x="2449829" y="27559"/>
                  <a:pt x="2452623" y="35433"/>
                  <a:pt x="2452623" y="44705"/>
                </a:cubicBezTo>
                <a:cubicBezTo>
                  <a:pt x="2452623" y="62739"/>
                  <a:pt x="2441447" y="74423"/>
                  <a:pt x="2418841" y="79756"/>
                </a:cubicBezTo>
                <a:cubicBezTo>
                  <a:pt x="2447925" y="85725"/>
                  <a:pt x="2462402" y="99315"/>
                  <a:pt x="2462402" y="120524"/>
                </a:cubicBezTo>
                <a:cubicBezTo>
                  <a:pt x="2462402" y="135002"/>
                  <a:pt x="2456307" y="145796"/>
                  <a:pt x="2444241" y="152908"/>
                </a:cubicBezTo>
                <a:cubicBezTo>
                  <a:pt x="2432177" y="160148"/>
                  <a:pt x="2415285" y="163703"/>
                  <a:pt x="2393696" y="163703"/>
                </a:cubicBezTo>
                <a:lnTo>
                  <a:pt x="2315337" y="163703"/>
                </a:lnTo>
                <a:lnTo>
                  <a:pt x="2315337" y="157227"/>
                </a:lnTo>
                <a:cubicBezTo>
                  <a:pt x="2325623" y="157227"/>
                  <a:pt x="2332101" y="155321"/>
                  <a:pt x="2334895" y="151384"/>
                </a:cubicBezTo>
                <a:cubicBezTo>
                  <a:pt x="2337562" y="147574"/>
                  <a:pt x="2338958" y="139193"/>
                  <a:pt x="2338958" y="126365"/>
                </a:cubicBezTo>
                <a:lnTo>
                  <a:pt x="2338958" y="42165"/>
                </a:lnTo>
                <a:cubicBezTo>
                  <a:pt x="2338958" y="29592"/>
                  <a:pt x="2338323" y="22352"/>
                  <a:pt x="2337053" y="20067"/>
                </a:cubicBezTo>
                <a:cubicBezTo>
                  <a:pt x="2335910" y="17908"/>
                  <a:pt x="2334006" y="15875"/>
                  <a:pt x="2331339" y="14098"/>
                </a:cubicBezTo>
                <a:cubicBezTo>
                  <a:pt x="2328798" y="12320"/>
                  <a:pt x="2323465" y="11430"/>
                  <a:pt x="2315337" y="11430"/>
                </a:cubicBezTo>
                <a:close/>
                <a:moveTo>
                  <a:pt x="-1664590" y="2130425"/>
                </a:moveTo>
                <a:moveTo>
                  <a:pt x="1752219" y="4827"/>
                </a:moveTo>
                <a:lnTo>
                  <a:pt x="1894204" y="4827"/>
                </a:lnTo>
                <a:lnTo>
                  <a:pt x="1894204" y="11430"/>
                </a:lnTo>
                <a:cubicBezTo>
                  <a:pt x="1886331" y="11430"/>
                  <a:pt x="1881123" y="12193"/>
                  <a:pt x="1878583" y="13717"/>
                </a:cubicBezTo>
                <a:cubicBezTo>
                  <a:pt x="1875916" y="15368"/>
                  <a:pt x="1873884" y="17273"/>
                  <a:pt x="1872360" y="19558"/>
                </a:cubicBezTo>
                <a:cubicBezTo>
                  <a:pt x="1870964" y="21845"/>
                  <a:pt x="1870202" y="29465"/>
                  <a:pt x="1870202" y="42165"/>
                </a:cubicBezTo>
                <a:lnTo>
                  <a:pt x="1870202" y="126365"/>
                </a:lnTo>
                <a:cubicBezTo>
                  <a:pt x="1870202" y="138684"/>
                  <a:pt x="1870837" y="145924"/>
                  <a:pt x="1872107" y="148336"/>
                </a:cubicBezTo>
                <a:cubicBezTo>
                  <a:pt x="1873377" y="150749"/>
                  <a:pt x="1875282" y="152781"/>
                  <a:pt x="1878076" y="154559"/>
                </a:cubicBezTo>
                <a:cubicBezTo>
                  <a:pt x="1880742" y="156337"/>
                  <a:pt x="1886203" y="157227"/>
                  <a:pt x="1894204" y="157227"/>
                </a:cubicBezTo>
                <a:lnTo>
                  <a:pt x="1894204" y="163703"/>
                </a:lnTo>
                <a:lnTo>
                  <a:pt x="1812035" y="163703"/>
                </a:lnTo>
                <a:lnTo>
                  <a:pt x="1812035" y="157227"/>
                </a:lnTo>
                <a:cubicBezTo>
                  <a:pt x="1820926" y="157227"/>
                  <a:pt x="1827148" y="156846"/>
                  <a:pt x="1830577" y="155830"/>
                </a:cubicBezTo>
                <a:cubicBezTo>
                  <a:pt x="1833879" y="154940"/>
                  <a:pt x="1836673" y="152781"/>
                  <a:pt x="1838578" y="149225"/>
                </a:cubicBezTo>
                <a:cubicBezTo>
                  <a:pt x="1840610" y="145670"/>
                  <a:pt x="1841500" y="138049"/>
                  <a:pt x="1841500" y="126365"/>
                </a:cubicBezTo>
                <a:lnTo>
                  <a:pt x="1841500" y="16130"/>
                </a:lnTo>
                <a:lnTo>
                  <a:pt x="1788667" y="16130"/>
                </a:lnTo>
                <a:lnTo>
                  <a:pt x="1788667" y="83058"/>
                </a:lnTo>
                <a:cubicBezTo>
                  <a:pt x="1788667" y="108331"/>
                  <a:pt x="1787525" y="126111"/>
                  <a:pt x="1785239" y="136399"/>
                </a:cubicBezTo>
                <a:cubicBezTo>
                  <a:pt x="1783079" y="146558"/>
                  <a:pt x="1778634" y="154178"/>
                  <a:pt x="1771903" y="159131"/>
                </a:cubicBezTo>
                <a:cubicBezTo>
                  <a:pt x="1765300" y="163958"/>
                  <a:pt x="1757679" y="166498"/>
                  <a:pt x="1749171" y="166498"/>
                </a:cubicBezTo>
                <a:cubicBezTo>
                  <a:pt x="1734312" y="166498"/>
                  <a:pt x="1726946" y="160274"/>
                  <a:pt x="1726946" y="148083"/>
                </a:cubicBezTo>
                <a:cubicBezTo>
                  <a:pt x="1726946" y="143892"/>
                  <a:pt x="1728089" y="140462"/>
                  <a:pt x="1730502" y="137796"/>
                </a:cubicBezTo>
                <a:cubicBezTo>
                  <a:pt x="1732915" y="135128"/>
                  <a:pt x="1735963" y="133858"/>
                  <a:pt x="1739772" y="133858"/>
                </a:cubicBezTo>
                <a:cubicBezTo>
                  <a:pt x="1743837" y="133858"/>
                  <a:pt x="1747520" y="135509"/>
                  <a:pt x="1751076" y="138939"/>
                </a:cubicBezTo>
                <a:cubicBezTo>
                  <a:pt x="1755521" y="143256"/>
                  <a:pt x="1758950" y="145415"/>
                  <a:pt x="1761235" y="145415"/>
                </a:cubicBezTo>
                <a:cubicBezTo>
                  <a:pt x="1766442" y="145415"/>
                  <a:pt x="1770252" y="141098"/>
                  <a:pt x="1772665" y="132334"/>
                </a:cubicBezTo>
                <a:cubicBezTo>
                  <a:pt x="1774952" y="123699"/>
                  <a:pt x="1776221" y="108331"/>
                  <a:pt x="1776221" y="86487"/>
                </a:cubicBezTo>
                <a:lnTo>
                  <a:pt x="1776221" y="51436"/>
                </a:lnTo>
                <a:cubicBezTo>
                  <a:pt x="1776221" y="33402"/>
                  <a:pt x="1774825" y="22480"/>
                  <a:pt x="1772284" y="18543"/>
                </a:cubicBezTo>
                <a:cubicBezTo>
                  <a:pt x="1769617" y="14605"/>
                  <a:pt x="1763014" y="12193"/>
                  <a:pt x="1752219" y="11430"/>
                </a:cubicBezTo>
                <a:close/>
                <a:moveTo>
                  <a:pt x="-1664590" y="2130425"/>
                </a:moveTo>
                <a:moveTo>
                  <a:pt x="1351788" y="4827"/>
                </a:moveTo>
                <a:lnTo>
                  <a:pt x="1407667" y="4827"/>
                </a:lnTo>
                <a:lnTo>
                  <a:pt x="1457578" y="122174"/>
                </a:lnTo>
                <a:lnTo>
                  <a:pt x="1507235" y="4827"/>
                </a:lnTo>
                <a:lnTo>
                  <a:pt x="1560702" y="4827"/>
                </a:lnTo>
                <a:lnTo>
                  <a:pt x="1560702" y="11430"/>
                </a:lnTo>
                <a:cubicBezTo>
                  <a:pt x="1552956" y="11430"/>
                  <a:pt x="1547621" y="12193"/>
                  <a:pt x="1545082" y="13717"/>
                </a:cubicBezTo>
                <a:cubicBezTo>
                  <a:pt x="1542415" y="15368"/>
                  <a:pt x="1540383" y="17273"/>
                  <a:pt x="1538858" y="19558"/>
                </a:cubicBezTo>
                <a:cubicBezTo>
                  <a:pt x="1537462" y="21845"/>
                  <a:pt x="1536700" y="29465"/>
                  <a:pt x="1536700" y="42165"/>
                </a:cubicBezTo>
                <a:lnTo>
                  <a:pt x="1536700" y="126365"/>
                </a:lnTo>
                <a:cubicBezTo>
                  <a:pt x="1536700" y="137415"/>
                  <a:pt x="1537208" y="144399"/>
                  <a:pt x="1538351" y="147574"/>
                </a:cubicBezTo>
                <a:cubicBezTo>
                  <a:pt x="1539366" y="150749"/>
                  <a:pt x="1541652" y="153162"/>
                  <a:pt x="1545082" y="154814"/>
                </a:cubicBezTo>
                <a:cubicBezTo>
                  <a:pt x="1548510" y="156465"/>
                  <a:pt x="1553717" y="157227"/>
                  <a:pt x="1560702" y="157227"/>
                </a:cubicBezTo>
                <a:lnTo>
                  <a:pt x="1560702" y="163703"/>
                </a:lnTo>
                <a:lnTo>
                  <a:pt x="1483995" y="163703"/>
                </a:lnTo>
                <a:lnTo>
                  <a:pt x="1483995" y="157227"/>
                </a:lnTo>
                <a:cubicBezTo>
                  <a:pt x="1493392" y="157227"/>
                  <a:pt x="1499742" y="155449"/>
                  <a:pt x="1503045" y="152020"/>
                </a:cubicBezTo>
                <a:cubicBezTo>
                  <a:pt x="1506220" y="148464"/>
                  <a:pt x="1507871" y="139955"/>
                  <a:pt x="1507871" y="126365"/>
                </a:cubicBezTo>
                <a:lnTo>
                  <a:pt x="1507871" y="30861"/>
                </a:lnTo>
                <a:lnTo>
                  <a:pt x="1451737" y="163703"/>
                </a:lnTo>
                <a:lnTo>
                  <a:pt x="1445640" y="163703"/>
                </a:lnTo>
                <a:lnTo>
                  <a:pt x="1388364" y="30861"/>
                </a:lnTo>
                <a:lnTo>
                  <a:pt x="1388364" y="126365"/>
                </a:lnTo>
                <a:cubicBezTo>
                  <a:pt x="1388364" y="137415"/>
                  <a:pt x="1388998" y="144399"/>
                  <a:pt x="1390141" y="147574"/>
                </a:cubicBezTo>
                <a:cubicBezTo>
                  <a:pt x="1391284" y="150749"/>
                  <a:pt x="1393571" y="153162"/>
                  <a:pt x="1396872" y="154814"/>
                </a:cubicBezTo>
                <a:cubicBezTo>
                  <a:pt x="1400302" y="156465"/>
                  <a:pt x="1405508" y="157227"/>
                  <a:pt x="1412494" y="157227"/>
                </a:cubicBezTo>
                <a:lnTo>
                  <a:pt x="1412494" y="163703"/>
                </a:lnTo>
                <a:lnTo>
                  <a:pt x="1351788" y="163703"/>
                </a:lnTo>
                <a:lnTo>
                  <a:pt x="1351788" y="157227"/>
                </a:lnTo>
                <a:cubicBezTo>
                  <a:pt x="1362075" y="157227"/>
                  <a:pt x="1368678" y="155321"/>
                  <a:pt x="1371600" y="151639"/>
                </a:cubicBezTo>
                <a:cubicBezTo>
                  <a:pt x="1374521" y="147828"/>
                  <a:pt x="1375917" y="139446"/>
                  <a:pt x="1375917" y="126365"/>
                </a:cubicBezTo>
                <a:lnTo>
                  <a:pt x="1375917" y="42165"/>
                </a:lnTo>
                <a:cubicBezTo>
                  <a:pt x="1375917" y="29718"/>
                  <a:pt x="1375283" y="22480"/>
                  <a:pt x="1374013" y="20193"/>
                </a:cubicBezTo>
                <a:cubicBezTo>
                  <a:pt x="1372742" y="17908"/>
                  <a:pt x="1370838" y="15875"/>
                  <a:pt x="1368171" y="14098"/>
                </a:cubicBezTo>
                <a:cubicBezTo>
                  <a:pt x="1365503" y="12320"/>
                  <a:pt x="1360042" y="11430"/>
                  <a:pt x="1351788" y="11430"/>
                </a:cubicBezTo>
                <a:close/>
                <a:moveTo>
                  <a:pt x="-1664590" y="2130425"/>
                </a:moveTo>
                <a:moveTo>
                  <a:pt x="1161288" y="4827"/>
                </a:moveTo>
                <a:lnTo>
                  <a:pt x="1238122" y="4827"/>
                </a:lnTo>
                <a:lnTo>
                  <a:pt x="1238122" y="11430"/>
                </a:lnTo>
                <a:cubicBezTo>
                  <a:pt x="1230376" y="11430"/>
                  <a:pt x="1225169" y="12193"/>
                  <a:pt x="1222502" y="13717"/>
                </a:cubicBezTo>
                <a:cubicBezTo>
                  <a:pt x="1219834" y="15368"/>
                  <a:pt x="1217802" y="17273"/>
                  <a:pt x="1216278" y="19558"/>
                </a:cubicBezTo>
                <a:cubicBezTo>
                  <a:pt x="1214754" y="21845"/>
                  <a:pt x="1213992" y="29465"/>
                  <a:pt x="1213992" y="42165"/>
                </a:cubicBezTo>
                <a:lnTo>
                  <a:pt x="1213992" y="114808"/>
                </a:lnTo>
                <a:lnTo>
                  <a:pt x="1282700" y="35306"/>
                </a:lnTo>
                <a:cubicBezTo>
                  <a:pt x="1282446" y="26417"/>
                  <a:pt x="1280795" y="20321"/>
                  <a:pt x="1277620" y="16765"/>
                </a:cubicBezTo>
                <a:cubicBezTo>
                  <a:pt x="1274571" y="13336"/>
                  <a:pt x="1269238" y="11558"/>
                  <a:pt x="1261490" y="11430"/>
                </a:cubicBezTo>
                <a:lnTo>
                  <a:pt x="1261490" y="4827"/>
                </a:lnTo>
                <a:lnTo>
                  <a:pt x="1335404" y="4827"/>
                </a:lnTo>
                <a:lnTo>
                  <a:pt x="1335404" y="11430"/>
                </a:lnTo>
                <a:cubicBezTo>
                  <a:pt x="1327658" y="11430"/>
                  <a:pt x="1322451" y="12193"/>
                  <a:pt x="1319783" y="13717"/>
                </a:cubicBezTo>
                <a:cubicBezTo>
                  <a:pt x="1317116" y="15368"/>
                  <a:pt x="1315084" y="17273"/>
                  <a:pt x="1313560" y="19558"/>
                </a:cubicBezTo>
                <a:cubicBezTo>
                  <a:pt x="1312037" y="21845"/>
                  <a:pt x="1311275" y="29465"/>
                  <a:pt x="1311275" y="42165"/>
                </a:cubicBezTo>
                <a:lnTo>
                  <a:pt x="1311275" y="126365"/>
                </a:lnTo>
                <a:cubicBezTo>
                  <a:pt x="1311275" y="138684"/>
                  <a:pt x="1311909" y="145924"/>
                  <a:pt x="1313179" y="148336"/>
                </a:cubicBezTo>
                <a:cubicBezTo>
                  <a:pt x="1314450" y="150749"/>
                  <a:pt x="1316482" y="152781"/>
                  <a:pt x="1319148" y="154559"/>
                </a:cubicBezTo>
                <a:cubicBezTo>
                  <a:pt x="1321942" y="156337"/>
                  <a:pt x="1327277" y="157227"/>
                  <a:pt x="1335404" y="157227"/>
                </a:cubicBezTo>
                <a:lnTo>
                  <a:pt x="1335404" y="163703"/>
                </a:lnTo>
                <a:lnTo>
                  <a:pt x="1258570" y="163703"/>
                </a:lnTo>
                <a:lnTo>
                  <a:pt x="1258570" y="157227"/>
                </a:lnTo>
                <a:cubicBezTo>
                  <a:pt x="1268221" y="157227"/>
                  <a:pt x="1274571" y="155449"/>
                  <a:pt x="1277873" y="152020"/>
                </a:cubicBezTo>
                <a:cubicBezTo>
                  <a:pt x="1281048" y="148464"/>
                  <a:pt x="1282700" y="139955"/>
                  <a:pt x="1282700" y="126365"/>
                </a:cubicBezTo>
                <a:lnTo>
                  <a:pt x="1282700" y="51690"/>
                </a:lnTo>
                <a:lnTo>
                  <a:pt x="1213992" y="131192"/>
                </a:lnTo>
                <a:cubicBezTo>
                  <a:pt x="1214246" y="141098"/>
                  <a:pt x="1215644" y="147828"/>
                  <a:pt x="1218183" y="151511"/>
                </a:cubicBezTo>
                <a:cubicBezTo>
                  <a:pt x="1220723" y="155195"/>
                  <a:pt x="1226184" y="157099"/>
                  <a:pt x="1234694" y="157227"/>
                </a:cubicBezTo>
                <a:lnTo>
                  <a:pt x="1234694" y="163703"/>
                </a:lnTo>
                <a:lnTo>
                  <a:pt x="1161288" y="163703"/>
                </a:lnTo>
                <a:lnTo>
                  <a:pt x="1161288" y="157227"/>
                </a:lnTo>
                <a:cubicBezTo>
                  <a:pt x="1171575" y="157227"/>
                  <a:pt x="1178178" y="155321"/>
                  <a:pt x="1181100" y="151639"/>
                </a:cubicBezTo>
                <a:cubicBezTo>
                  <a:pt x="1184021" y="147828"/>
                  <a:pt x="1185417" y="139446"/>
                  <a:pt x="1185417" y="126365"/>
                </a:cubicBezTo>
                <a:lnTo>
                  <a:pt x="1185417" y="42165"/>
                </a:lnTo>
                <a:cubicBezTo>
                  <a:pt x="1185417" y="29718"/>
                  <a:pt x="1184783" y="22480"/>
                  <a:pt x="1183513" y="20193"/>
                </a:cubicBezTo>
                <a:cubicBezTo>
                  <a:pt x="1182242" y="17908"/>
                  <a:pt x="1180338" y="15875"/>
                  <a:pt x="1177671" y="14098"/>
                </a:cubicBezTo>
                <a:cubicBezTo>
                  <a:pt x="1175003" y="12320"/>
                  <a:pt x="1169542" y="11430"/>
                  <a:pt x="1161288" y="11430"/>
                </a:cubicBezTo>
                <a:close/>
                <a:moveTo>
                  <a:pt x="-1664590" y="2130425"/>
                </a:moveTo>
                <a:moveTo>
                  <a:pt x="983615" y="4827"/>
                </a:moveTo>
                <a:lnTo>
                  <a:pt x="1054227" y="4827"/>
                </a:lnTo>
                <a:lnTo>
                  <a:pt x="1054227" y="11430"/>
                </a:lnTo>
                <a:cubicBezTo>
                  <a:pt x="1046988" y="11430"/>
                  <a:pt x="1041781" y="12446"/>
                  <a:pt x="1038352" y="14352"/>
                </a:cubicBezTo>
                <a:cubicBezTo>
                  <a:pt x="1034922" y="16383"/>
                  <a:pt x="1032637" y="18796"/>
                  <a:pt x="1031621" y="21845"/>
                </a:cubicBezTo>
                <a:cubicBezTo>
                  <a:pt x="1030604" y="24893"/>
                  <a:pt x="1030096" y="31624"/>
                  <a:pt x="1030096" y="42165"/>
                </a:cubicBezTo>
                <a:lnTo>
                  <a:pt x="1030096" y="126365"/>
                </a:lnTo>
                <a:cubicBezTo>
                  <a:pt x="1030096" y="136399"/>
                  <a:pt x="1030604" y="143130"/>
                  <a:pt x="1031494" y="146305"/>
                </a:cubicBezTo>
                <a:cubicBezTo>
                  <a:pt x="1032383" y="149480"/>
                  <a:pt x="1034669" y="152020"/>
                  <a:pt x="1038097" y="154178"/>
                </a:cubicBezTo>
                <a:cubicBezTo>
                  <a:pt x="1041653" y="156211"/>
                  <a:pt x="1046988" y="157227"/>
                  <a:pt x="1054227" y="157227"/>
                </a:cubicBezTo>
                <a:lnTo>
                  <a:pt x="1054227" y="163703"/>
                </a:lnTo>
                <a:lnTo>
                  <a:pt x="977391" y="163703"/>
                </a:lnTo>
                <a:lnTo>
                  <a:pt x="977391" y="157227"/>
                </a:lnTo>
                <a:cubicBezTo>
                  <a:pt x="987044" y="157227"/>
                  <a:pt x="993394" y="155449"/>
                  <a:pt x="996696" y="152020"/>
                </a:cubicBezTo>
                <a:cubicBezTo>
                  <a:pt x="999871" y="148464"/>
                  <a:pt x="1001521" y="139955"/>
                  <a:pt x="1001521" y="126365"/>
                </a:cubicBezTo>
                <a:lnTo>
                  <a:pt x="1001521" y="91949"/>
                </a:lnTo>
                <a:lnTo>
                  <a:pt x="994409" y="92075"/>
                </a:lnTo>
                <a:cubicBezTo>
                  <a:pt x="993394" y="92075"/>
                  <a:pt x="991489" y="91949"/>
                  <a:pt x="988821" y="91949"/>
                </a:cubicBezTo>
                <a:lnTo>
                  <a:pt x="938148" y="163703"/>
                </a:lnTo>
                <a:lnTo>
                  <a:pt x="898652" y="163703"/>
                </a:lnTo>
                <a:lnTo>
                  <a:pt x="898652" y="157227"/>
                </a:lnTo>
                <a:cubicBezTo>
                  <a:pt x="904494" y="157227"/>
                  <a:pt x="908431" y="156465"/>
                  <a:pt x="910716" y="154940"/>
                </a:cubicBezTo>
                <a:cubicBezTo>
                  <a:pt x="913002" y="153417"/>
                  <a:pt x="917194" y="148209"/>
                  <a:pt x="923290" y="139574"/>
                </a:cubicBezTo>
                <a:lnTo>
                  <a:pt x="960373" y="87249"/>
                </a:lnTo>
                <a:cubicBezTo>
                  <a:pt x="933831" y="77978"/>
                  <a:pt x="920496" y="63755"/>
                  <a:pt x="920496" y="44705"/>
                </a:cubicBezTo>
                <a:cubicBezTo>
                  <a:pt x="920496" y="34036"/>
                  <a:pt x="925321" y="24639"/>
                  <a:pt x="934846" y="16765"/>
                </a:cubicBezTo>
                <a:cubicBezTo>
                  <a:pt x="944371" y="8764"/>
                  <a:pt x="960627" y="4827"/>
                  <a:pt x="983615" y="4827"/>
                </a:cubicBezTo>
                <a:close/>
                <a:moveTo>
                  <a:pt x="-1664590" y="2130425"/>
                </a:moveTo>
                <a:moveTo>
                  <a:pt x="593344" y="4827"/>
                </a:moveTo>
                <a:lnTo>
                  <a:pt x="733425" y="4827"/>
                </a:lnTo>
                <a:lnTo>
                  <a:pt x="733425" y="11430"/>
                </a:lnTo>
                <a:cubicBezTo>
                  <a:pt x="725551" y="11430"/>
                  <a:pt x="720344" y="12193"/>
                  <a:pt x="717677" y="13717"/>
                </a:cubicBezTo>
                <a:cubicBezTo>
                  <a:pt x="715137" y="15368"/>
                  <a:pt x="712977" y="17273"/>
                  <a:pt x="711581" y="19558"/>
                </a:cubicBezTo>
                <a:cubicBezTo>
                  <a:pt x="710057" y="21845"/>
                  <a:pt x="709295" y="29465"/>
                  <a:pt x="709295" y="42165"/>
                </a:cubicBezTo>
                <a:lnTo>
                  <a:pt x="709295" y="120650"/>
                </a:lnTo>
                <a:cubicBezTo>
                  <a:pt x="709295" y="137161"/>
                  <a:pt x="710691" y="147321"/>
                  <a:pt x="713485" y="151130"/>
                </a:cubicBezTo>
                <a:cubicBezTo>
                  <a:pt x="716407" y="154814"/>
                  <a:pt x="723010" y="156973"/>
                  <a:pt x="733425" y="157227"/>
                </a:cubicBezTo>
                <a:lnTo>
                  <a:pt x="733425" y="207773"/>
                </a:lnTo>
                <a:lnTo>
                  <a:pt x="726821" y="207773"/>
                </a:lnTo>
                <a:cubicBezTo>
                  <a:pt x="726313" y="198248"/>
                  <a:pt x="724027" y="189993"/>
                  <a:pt x="719708" y="182880"/>
                </a:cubicBezTo>
                <a:cubicBezTo>
                  <a:pt x="715517" y="175896"/>
                  <a:pt x="709676" y="170943"/>
                  <a:pt x="702183" y="168021"/>
                </a:cubicBezTo>
                <a:cubicBezTo>
                  <a:pt x="694690" y="165100"/>
                  <a:pt x="683514" y="163703"/>
                  <a:pt x="668908" y="163703"/>
                </a:cubicBezTo>
                <a:lnTo>
                  <a:pt x="628015" y="163703"/>
                </a:lnTo>
                <a:cubicBezTo>
                  <a:pt x="615188" y="163703"/>
                  <a:pt x="605282" y="164846"/>
                  <a:pt x="598170" y="167005"/>
                </a:cubicBezTo>
                <a:cubicBezTo>
                  <a:pt x="590931" y="169292"/>
                  <a:pt x="584962" y="173990"/>
                  <a:pt x="580135" y="181230"/>
                </a:cubicBezTo>
                <a:cubicBezTo>
                  <a:pt x="575437" y="188342"/>
                  <a:pt x="572515" y="197231"/>
                  <a:pt x="571500" y="207773"/>
                </a:cubicBezTo>
                <a:lnTo>
                  <a:pt x="565022" y="207773"/>
                </a:lnTo>
                <a:lnTo>
                  <a:pt x="565022" y="157227"/>
                </a:lnTo>
                <a:cubicBezTo>
                  <a:pt x="574547" y="156973"/>
                  <a:pt x="583057" y="153162"/>
                  <a:pt x="590803" y="145924"/>
                </a:cubicBezTo>
                <a:cubicBezTo>
                  <a:pt x="598551" y="138811"/>
                  <a:pt x="605408" y="124715"/>
                  <a:pt x="611377" y="103886"/>
                </a:cubicBezTo>
                <a:cubicBezTo>
                  <a:pt x="617220" y="82931"/>
                  <a:pt x="620140" y="62358"/>
                  <a:pt x="620140" y="42165"/>
                </a:cubicBezTo>
                <a:cubicBezTo>
                  <a:pt x="620140" y="22225"/>
                  <a:pt x="611251" y="12065"/>
                  <a:pt x="593344" y="11430"/>
                </a:cubicBezTo>
                <a:close/>
                <a:moveTo>
                  <a:pt x="-1664590" y="2130425"/>
                </a:moveTo>
                <a:moveTo>
                  <a:pt x="344296" y="2921"/>
                </a:moveTo>
                <a:cubicBezTo>
                  <a:pt x="353821" y="2921"/>
                  <a:pt x="361315" y="5715"/>
                  <a:pt x="367029" y="11303"/>
                </a:cubicBezTo>
                <a:cubicBezTo>
                  <a:pt x="372745" y="17018"/>
                  <a:pt x="378206" y="26924"/>
                  <a:pt x="383413" y="41402"/>
                </a:cubicBezTo>
                <a:cubicBezTo>
                  <a:pt x="388492" y="55246"/>
                  <a:pt x="394081" y="64136"/>
                  <a:pt x="400303" y="68327"/>
                </a:cubicBezTo>
                <a:cubicBezTo>
                  <a:pt x="406527" y="72518"/>
                  <a:pt x="414273" y="74549"/>
                  <a:pt x="423545" y="74549"/>
                </a:cubicBezTo>
                <a:lnTo>
                  <a:pt x="423545" y="48515"/>
                </a:lnTo>
                <a:cubicBezTo>
                  <a:pt x="423545" y="33655"/>
                  <a:pt x="422021" y="24003"/>
                  <a:pt x="418972" y="19558"/>
                </a:cubicBezTo>
                <a:cubicBezTo>
                  <a:pt x="415925" y="15240"/>
                  <a:pt x="409066" y="12446"/>
                  <a:pt x="398779" y="11430"/>
                </a:cubicBezTo>
                <a:lnTo>
                  <a:pt x="398779" y="4827"/>
                </a:lnTo>
                <a:lnTo>
                  <a:pt x="477139" y="4827"/>
                </a:lnTo>
                <a:lnTo>
                  <a:pt x="477139" y="11430"/>
                </a:lnTo>
                <a:cubicBezTo>
                  <a:pt x="466597" y="12574"/>
                  <a:pt x="459866" y="15368"/>
                  <a:pt x="456819" y="19812"/>
                </a:cubicBezTo>
                <a:cubicBezTo>
                  <a:pt x="453771" y="24130"/>
                  <a:pt x="452246" y="33783"/>
                  <a:pt x="452246" y="48515"/>
                </a:cubicBezTo>
                <a:lnTo>
                  <a:pt x="452246" y="74549"/>
                </a:lnTo>
                <a:cubicBezTo>
                  <a:pt x="461390" y="74549"/>
                  <a:pt x="469138" y="72518"/>
                  <a:pt x="475360" y="68327"/>
                </a:cubicBezTo>
                <a:cubicBezTo>
                  <a:pt x="481583" y="64136"/>
                  <a:pt x="487171" y="55246"/>
                  <a:pt x="492125" y="41402"/>
                </a:cubicBezTo>
                <a:cubicBezTo>
                  <a:pt x="498475" y="23623"/>
                  <a:pt x="504952" y="12827"/>
                  <a:pt x="511683" y="8890"/>
                </a:cubicBezTo>
                <a:cubicBezTo>
                  <a:pt x="518414" y="4953"/>
                  <a:pt x="524890" y="2921"/>
                  <a:pt x="530987" y="2921"/>
                </a:cubicBezTo>
                <a:cubicBezTo>
                  <a:pt x="537845" y="2921"/>
                  <a:pt x="543052" y="4446"/>
                  <a:pt x="546481" y="7621"/>
                </a:cubicBezTo>
                <a:cubicBezTo>
                  <a:pt x="550037" y="10796"/>
                  <a:pt x="551815" y="14478"/>
                  <a:pt x="551815" y="18670"/>
                </a:cubicBezTo>
                <a:cubicBezTo>
                  <a:pt x="551815" y="23115"/>
                  <a:pt x="550545" y="26924"/>
                  <a:pt x="547877" y="29973"/>
                </a:cubicBezTo>
                <a:cubicBezTo>
                  <a:pt x="545210" y="33148"/>
                  <a:pt x="541527" y="34671"/>
                  <a:pt x="536956" y="34671"/>
                </a:cubicBezTo>
                <a:cubicBezTo>
                  <a:pt x="534034" y="34671"/>
                  <a:pt x="529971" y="33655"/>
                  <a:pt x="524764" y="31496"/>
                </a:cubicBezTo>
                <a:cubicBezTo>
                  <a:pt x="521208" y="30227"/>
                  <a:pt x="518414" y="29465"/>
                  <a:pt x="516508" y="29465"/>
                </a:cubicBezTo>
                <a:cubicBezTo>
                  <a:pt x="513079" y="29465"/>
                  <a:pt x="510540" y="30608"/>
                  <a:pt x="508762" y="33021"/>
                </a:cubicBezTo>
                <a:cubicBezTo>
                  <a:pt x="507110" y="35433"/>
                  <a:pt x="504697" y="40386"/>
                  <a:pt x="501777" y="47880"/>
                </a:cubicBezTo>
                <a:cubicBezTo>
                  <a:pt x="495427" y="63755"/>
                  <a:pt x="488822" y="73280"/>
                  <a:pt x="481838" y="76327"/>
                </a:cubicBezTo>
                <a:cubicBezTo>
                  <a:pt x="487807" y="76708"/>
                  <a:pt x="493267" y="79375"/>
                  <a:pt x="498221" y="84202"/>
                </a:cubicBezTo>
                <a:cubicBezTo>
                  <a:pt x="503173" y="89155"/>
                  <a:pt x="510794" y="101855"/>
                  <a:pt x="521081" y="122555"/>
                </a:cubicBezTo>
                <a:cubicBezTo>
                  <a:pt x="528446" y="137161"/>
                  <a:pt x="534162" y="146431"/>
                  <a:pt x="538352" y="150368"/>
                </a:cubicBezTo>
                <a:cubicBezTo>
                  <a:pt x="542416" y="154433"/>
                  <a:pt x="548640" y="156718"/>
                  <a:pt x="556640" y="157227"/>
                </a:cubicBezTo>
                <a:lnTo>
                  <a:pt x="556640" y="163703"/>
                </a:lnTo>
                <a:lnTo>
                  <a:pt x="509904" y="163703"/>
                </a:lnTo>
                <a:lnTo>
                  <a:pt x="480059" y="106046"/>
                </a:lnTo>
                <a:cubicBezTo>
                  <a:pt x="474090" y="94743"/>
                  <a:pt x="469900" y="88265"/>
                  <a:pt x="467487" y="86487"/>
                </a:cubicBezTo>
                <a:cubicBezTo>
                  <a:pt x="464946" y="84836"/>
                  <a:pt x="459866" y="83948"/>
                  <a:pt x="452246" y="83948"/>
                </a:cubicBezTo>
                <a:lnTo>
                  <a:pt x="452246" y="120015"/>
                </a:lnTo>
                <a:cubicBezTo>
                  <a:pt x="452246" y="136525"/>
                  <a:pt x="454025" y="146558"/>
                  <a:pt x="457453" y="150115"/>
                </a:cubicBezTo>
                <a:cubicBezTo>
                  <a:pt x="460883" y="153543"/>
                  <a:pt x="467359" y="155956"/>
                  <a:pt x="477139" y="157227"/>
                </a:cubicBezTo>
                <a:lnTo>
                  <a:pt x="477139" y="163703"/>
                </a:lnTo>
                <a:lnTo>
                  <a:pt x="398779" y="163703"/>
                </a:lnTo>
                <a:lnTo>
                  <a:pt x="398779" y="157227"/>
                </a:lnTo>
                <a:cubicBezTo>
                  <a:pt x="409447" y="156211"/>
                  <a:pt x="416306" y="153417"/>
                  <a:pt x="419227" y="148718"/>
                </a:cubicBezTo>
                <a:cubicBezTo>
                  <a:pt x="422021" y="144018"/>
                  <a:pt x="423545" y="134367"/>
                  <a:pt x="423545" y="120015"/>
                </a:cubicBezTo>
                <a:lnTo>
                  <a:pt x="423545" y="83948"/>
                </a:lnTo>
                <a:cubicBezTo>
                  <a:pt x="415925" y="83948"/>
                  <a:pt x="410845" y="84836"/>
                  <a:pt x="408304" y="86487"/>
                </a:cubicBezTo>
                <a:cubicBezTo>
                  <a:pt x="405891" y="88265"/>
                  <a:pt x="401701" y="94743"/>
                  <a:pt x="395732" y="106046"/>
                </a:cubicBezTo>
                <a:lnTo>
                  <a:pt x="366014" y="163703"/>
                </a:lnTo>
                <a:lnTo>
                  <a:pt x="319151" y="163703"/>
                </a:lnTo>
                <a:lnTo>
                  <a:pt x="319151" y="157227"/>
                </a:lnTo>
                <a:cubicBezTo>
                  <a:pt x="327278" y="156718"/>
                  <a:pt x="333375" y="154433"/>
                  <a:pt x="337565" y="150368"/>
                </a:cubicBezTo>
                <a:cubicBezTo>
                  <a:pt x="341629" y="146431"/>
                  <a:pt x="347345" y="137287"/>
                  <a:pt x="354329" y="123064"/>
                </a:cubicBezTo>
                <a:cubicBezTo>
                  <a:pt x="365125" y="101474"/>
                  <a:pt x="372998" y="88393"/>
                  <a:pt x="377952" y="83821"/>
                </a:cubicBezTo>
                <a:cubicBezTo>
                  <a:pt x="382904" y="79249"/>
                  <a:pt x="388239" y="76708"/>
                  <a:pt x="394081" y="76327"/>
                </a:cubicBezTo>
                <a:cubicBezTo>
                  <a:pt x="386969" y="73280"/>
                  <a:pt x="380365" y="63755"/>
                  <a:pt x="374141" y="47880"/>
                </a:cubicBezTo>
                <a:cubicBezTo>
                  <a:pt x="371094" y="40386"/>
                  <a:pt x="368681" y="35433"/>
                  <a:pt x="367029" y="33021"/>
                </a:cubicBezTo>
                <a:cubicBezTo>
                  <a:pt x="365252" y="30608"/>
                  <a:pt x="362839" y="29465"/>
                  <a:pt x="359917" y="29465"/>
                </a:cubicBezTo>
                <a:cubicBezTo>
                  <a:pt x="357632" y="29465"/>
                  <a:pt x="354583" y="30227"/>
                  <a:pt x="351027" y="31496"/>
                </a:cubicBezTo>
                <a:cubicBezTo>
                  <a:pt x="345821" y="33655"/>
                  <a:pt x="341757" y="34671"/>
                  <a:pt x="338963" y="34671"/>
                </a:cubicBezTo>
                <a:cubicBezTo>
                  <a:pt x="334264" y="34671"/>
                  <a:pt x="330581" y="33148"/>
                  <a:pt x="328040" y="29973"/>
                </a:cubicBezTo>
                <a:cubicBezTo>
                  <a:pt x="325373" y="26924"/>
                  <a:pt x="323977" y="23115"/>
                  <a:pt x="323977" y="18670"/>
                </a:cubicBezTo>
                <a:cubicBezTo>
                  <a:pt x="323977" y="13590"/>
                  <a:pt x="326008" y="9780"/>
                  <a:pt x="330072" y="6986"/>
                </a:cubicBezTo>
                <a:cubicBezTo>
                  <a:pt x="334137" y="4318"/>
                  <a:pt x="338835" y="2921"/>
                  <a:pt x="344296" y="2921"/>
                </a:cubicBezTo>
                <a:close/>
                <a:moveTo>
                  <a:pt x="-1662684" y="2130425"/>
                </a:moveTo>
                <a:moveTo>
                  <a:pt x="134620" y="2921"/>
                </a:moveTo>
                <a:cubicBezTo>
                  <a:pt x="140842" y="2921"/>
                  <a:pt x="145796" y="4446"/>
                  <a:pt x="149478" y="7493"/>
                </a:cubicBezTo>
                <a:cubicBezTo>
                  <a:pt x="153162" y="10415"/>
                  <a:pt x="155066" y="14352"/>
                  <a:pt x="155066" y="19305"/>
                </a:cubicBezTo>
                <a:cubicBezTo>
                  <a:pt x="155066" y="23242"/>
                  <a:pt x="153670" y="26671"/>
                  <a:pt x="151002" y="29592"/>
                </a:cubicBezTo>
                <a:cubicBezTo>
                  <a:pt x="148463" y="32386"/>
                  <a:pt x="144652" y="33783"/>
                  <a:pt x="139953" y="33783"/>
                </a:cubicBezTo>
                <a:cubicBezTo>
                  <a:pt x="137414" y="33783"/>
                  <a:pt x="134239" y="33148"/>
                  <a:pt x="130428" y="31750"/>
                </a:cubicBezTo>
                <a:cubicBezTo>
                  <a:pt x="125602" y="29973"/>
                  <a:pt x="121920" y="29083"/>
                  <a:pt x="119379" y="29083"/>
                </a:cubicBezTo>
                <a:cubicBezTo>
                  <a:pt x="114046" y="29083"/>
                  <a:pt x="109601" y="33655"/>
                  <a:pt x="106171" y="42799"/>
                </a:cubicBezTo>
                <a:cubicBezTo>
                  <a:pt x="102234" y="53340"/>
                  <a:pt x="99314" y="60071"/>
                  <a:pt x="97535" y="63246"/>
                </a:cubicBezTo>
                <a:cubicBezTo>
                  <a:pt x="95631" y="66295"/>
                  <a:pt x="92075" y="70358"/>
                  <a:pt x="86867" y="75439"/>
                </a:cubicBezTo>
                <a:cubicBezTo>
                  <a:pt x="90551" y="76455"/>
                  <a:pt x="94360" y="79121"/>
                  <a:pt x="98552" y="83440"/>
                </a:cubicBezTo>
                <a:cubicBezTo>
                  <a:pt x="102870" y="87630"/>
                  <a:pt x="110616" y="99823"/>
                  <a:pt x="122046" y="120015"/>
                </a:cubicBezTo>
                <a:cubicBezTo>
                  <a:pt x="131190" y="136018"/>
                  <a:pt x="138048" y="146177"/>
                  <a:pt x="142621" y="150496"/>
                </a:cubicBezTo>
                <a:cubicBezTo>
                  <a:pt x="147192" y="154814"/>
                  <a:pt x="153796" y="156973"/>
                  <a:pt x="162559" y="157227"/>
                </a:cubicBezTo>
                <a:lnTo>
                  <a:pt x="162559" y="163703"/>
                </a:lnTo>
                <a:lnTo>
                  <a:pt x="115696" y="163703"/>
                </a:lnTo>
                <a:cubicBezTo>
                  <a:pt x="101091" y="142495"/>
                  <a:pt x="88010" y="120905"/>
                  <a:pt x="76200" y="98680"/>
                </a:cubicBezTo>
                <a:cubicBezTo>
                  <a:pt x="73406" y="93599"/>
                  <a:pt x="70865" y="89790"/>
                  <a:pt x="68579" y="87249"/>
                </a:cubicBezTo>
                <a:cubicBezTo>
                  <a:pt x="66421" y="84836"/>
                  <a:pt x="63246" y="83567"/>
                  <a:pt x="59308" y="83567"/>
                </a:cubicBezTo>
                <a:cubicBezTo>
                  <a:pt x="57912" y="83567"/>
                  <a:pt x="55752" y="83693"/>
                  <a:pt x="52704" y="83948"/>
                </a:cubicBezTo>
                <a:lnTo>
                  <a:pt x="52704" y="126365"/>
                </a:lnTo>
                <a:cubicBezTo>
                  <a:pt x="52704" y="137796"/>
                  <a:pt x="53466" y="145161"/>
                  <a:pt x="54737" y="148336"/>
                </a:cubicBezTo>
                <a:cubicBezTo>
                  <a:pt x="56133" y="151511"/>
                  <a:pt x="58420" y="153798"/>
                  <a:pt x="61976" y="155195"/>
                </a:cubicBezTo>
                <a:cubicBezTo>
                  <a:pt x="65404" y="156592"/>
                  <a:pt x="71246" y="157227"/>
                  <a:pt x="79502" y="157227"/>
                </a:cubicBezTo>
                <a:lnTo>
                  <a:pt x="79502" y="163703"/>
                </a:lnTo>
                <a:lnTo>
                  <a:pt x="0" y="163703"/>
                </a:lnTo>
                <a:lnTo>
                  <a:pt x="0" y="157227"/>
                </a:lnTo>
                <a:cubicBezTo>
                  <a:pt x="10287" y="157227"/>
                  <a:pt x="16890" y="155321"/>
                  <a:pt x="19812" y="151639"/>
                </a:cubicBezTo>
                <a:cubicBezTo>
                  <a:pt x="22733" y="147828"/>
                  <a:pt x="24129" y="139446"/>
                  <a:pt x="24129" y="126365"/>
                </a:cubicBezTo>
                <a:lnTo>
                  <a:pt x="24129" y="42165"/>
                </a:lnTo>
                <a:cubicBezTo>
                  <a:pt x="24129" y="29718"/>
                  <a:pt x="23495" y="22480"/>
                  <a:pt x="22225" y="20193"/>
                </a:cubicBezTo>
                <a:cubicBezTo>
                  <a:pt x="20954" y="17908"/>
                  <a:pt x="19050" y="15875"/>
                  <a:pt x="16383" y="14098"/>
                </a:cubicBezTo>
                <a:cubicBezTo>
                  <a:pt x="13715" y="12320"/>
                  <a:pt x="8254" y="11430"/>
                  <a:pt x="0" y="11430"/>
                </a:cubicBezTo>
                <a:lnTo>
                  <a:pt x="0" y="4827"/>
                </a:lnTo>
                <a:lnTo>
                  <a:pt x="79502" y="4827"/>
                </a:lnTo>
                <a:lnTo>
                  <a:pt x="79502" y="11430"/>
                </a:lnTo>
                <a:cubicBezTo>
                  <a:pt x="69850" y="11430"/>
                  <a:pt x="63881" y="12193"/>
                  <a:pt x="61721" y="13462"/>
                </a:cubicBezTo>
                <a:cubicBezTo>
                  <a:pt x="59435" y="14859"/>
                  <a:pt x="57403" y="16637"/>
                  <a:pt x="55498" y="18670"/>
                </a:cubicBezTo>
                <a:cubicBezTo>
                  <a:pt x="53721" y="20702"/>
                  <a:pt x="52704" y="28449"/>
                  <a:pt x="52704" y="42165"/>
                </a:cubicBezTo>
                <a:lnTo>
                  <a:pt x="52704" y="73280"/>
                </a:lnTo>
                <a:cubicBezTo>
                  <a:pt x="55371" y="73533"/>
                  <a:pt x="57150" y="73661"/>
                  <a:pt x="58165" y="73661"/>
                </a:cubicBezTo>
                <a:cubicBezTo>
                  <a:pt x="65151" y="73661"/>
                  <a:pt x="71754" y="71628"/>
                  <a:pt x="77977" y="67692"/>
                </a:cubicBezTo>
                <a:cubicBezTo>
                  <a:pt x="84201" y="63755"/>
                  <a:pt x="89662" y="55246"/>
                  <a:pt x="94488" y="42292"/>
                </a:cubicBezTo>
                <a:cubicBezTo>
                  <a:pt x="99059" y="30099"/>
                  <a:pt x="102742" y="21845"/>
                  <a:pt x="105664" y="17527"/>
                </a:cubicBezTo>
                <a:cubicBezTo>
                  <a:pt x="108712" y="13208"/>
                  <a:pt x="112776" y="9780"/>
                  <a:pt x="117983" y="6986"/>
                </a:cubicBezTo>
                <a:cubicBezTo>
                  <a:pt x="123316" y="4318"/>
                  <a:pt x="128777" y="2921"/>
                  <a:pt x="134620" y="2921"/>
                </a:cubicBezTo>
                <a:close/>
                <a:moveTo>
                  <a:pt x="-1662684" y="2130425"/>
                </a:moveTo>
                <a:moveTo>
                  <a:pt x="2826639" y="127"/>
                </a:moveTo>
                <a:cubicBezTo>
                  <a:pt x="2849118" y="127"/>
                  <a:pt x="2867532" y="8255"/>
                  <a:pt x="2881756" y="24384"/>
                </a:cubicBezTo>
                <a:cubicBezTo>
                  <a:pt x="2895980" y="40640"/>
                  <a:pt x="2903093" y="59564"/>
                  <a:pt x="2903093" y="81280"/>
                </a:cubicBezTo>
                <a:cubicBezTo>
                  <a:pt x="2903093" y="95631"/>
                  <a:pt x="2899537" y="110236"/>
                  <a:pt x="2892552" y="124968"/>
                </a:cubicBezTo>
                <a:cubicBezTo>
                  <a:pt x="2885567" y="139827"/>
                  <a:pt x="2876042" y="150749"/>
                  <a:pt x="2863977" y="157861"/>
                </a:cubicBezTo>
                <a:cubicBezTo>
                  <a:pt x="2851912" y="164974"/>
                  <a:pt x="2838704" y="168530"/>
                  <a:pt x="2824480" y="168530"/>
                </a:cubicBezTo>
                <a:cubicBezTo>
                  <a:pt x="2802635" y="168530"/>
                  <a:pt x="2784855" y="160528"/>
                  <a:pt x="2771267" y="144399"/>
                </a:cubicBezTo>
                <a:cubicBezTo>
                  <a:pt x="2757551" y="128398"/>
                  <a:pt x="2750312" y="109221"/>
                  <a:pt x="2749804" y="86868"/>
                </a:cubicBezTo>
                <a:lnTo>
                  <a:pt x="2710433" y="86868"/>
                </a:lnTo>
                <a:lnTo>
                  <a:pt x="2710433" y="126365"/>
                </a:lnTo>
                <a:cubicBezTo>
                  <a:pt x="2710433" y="138303"/>
                  <a:pt x="2711069" y="145543"/>
                  <a:pt x="2712212" y="147955"/>
                </a:cubicBezTo>
                <a:cubicBezTo>
                  <a:pt x="2713355" y="150496"/>
                  <a:pt x="2715259" y="152655"/>
                  <a:pt x="2718054" y="154433"/>
                </a:cubicBezTo>
                <a:cubicBezTo>
                  <a:pt x="2720847" y="156337"/>
                  <a:pt x="2726308" y="157227"/>
                  <a:pt x="2734564" y="157227"/>
                </a:cubicBezTo>
                <a:lnTo>
                  <a:pt x="2734564" y="163703"/>
                </a:lnTo>
                <a:lnTo>
                  <a:pt x="2657728" y="163703"/>
                </a:lnTo>
                <a:lnTo>
                  <a:pt x="2657728" y="157227"/>
                </a:lnTo>
                <a:cubicBezTo>
                  <a:pt x="2665729" y="156973"/>
                  <a:pt x="2670937" y="156337"/>
                  <a:pt x="2673350" y="155449"/>
                </a:cubicBezTo>
                <a:cubicBezTo>
                  <a:pt x="2675763" y="154559"/>
                  <a:pt x="2677795" y="152400"/>
                  <a:pt x="2679446" y="148718"/>
                </a:cubicBezTo>
                <a:cubicBezTo>
                  <a:pt x="2680970" y="145161"/>
                  <a:pt x="2681858" y="137668"/>
                  <a:pt x="2681858" y="126365"/>
                </a:cubicBezTo>
                <a:lnTo>
                  <a:pt x="2681858" y="42165"/>
                </a:lnTo>
                <a:cubicBezTo>
                  <a:pt x="2681858" y="28195"/>
                  <a:pt x="2680462" y="19686"/>
                  <a:pt x="2677667" y="16511"/>
                </a:cubicBezTo>
                <a:cubicBezTo>
                  <a:pt x="2674873" y="13208"/>
                  <a:pt x="2668270" y="11558"/>
                  <a:pt x="2657728" y="11430"/>
                </a:cubicBezTo>
                <a:lnTo>
                  <a:pt x="2657728" y="4827"/>
                </a:lnTo>
                <a:lnTo>
                  <a:pt x="2734564" y="4827"/>
                </a:lnTo>
                <a:lnTo>
                  <a:pt x="2734564" y="11430"/>
                </a:lnTo>
                <a:cubicBezTo>
                  <a:pt x="2726563" y="11430"/>
                  <a:pt x="2721229" y="12320"/>
                  <a:pt x="2718434" y="14098"/>
                </a:cubicBezTo>
                <a:cubicBezTo>
                  <a:pt x="2715641" y="15749"/>
                  <a:pt x="2713608" y="17908"/>
                  <a:pt x="2712339" y="20321"/>
                </a:cubicBezTo>
                <a:cubicBezTo>
                  <a:pt x="2711069" y="22861"/>
                  <a:pt x="2710433" y="30099"/>
                  <a:pt x="2710433" y="42165"/>
                </a:cubicBezTo>
                <a:lnTo>
                  <a:pt x="2710433" y="75565"/>
                </a:lnTo>
                <a:lnTo>
                  <a:pt x="2750312" y="75565"/>
                </a:lnTo>
                <a:cubicBezTo>
                  <a:pt x="2753359" y="53340"/>
                  <a:pt x="2761868" y="35180"/>
                  <a:pt x="2775839" y="21209"/>
                </a:cubicBezTo>
                <a:cubicBezTo>
                  <a:pt x="2789935" y="7112"/>
                  <a:pt x="2806827" y="127"/>
                  <a:pt x="2826639" y="127"/>
                </a:cubicBezTo>
                <a:close/>
                <a:moveTo>
                  <a:pt x="-1659890" y="2130425"/>
                </a:moveTo>
                <a:moveTo>
                  <a:pt x="2560446" y="127"/>
                </a:moveTo>
                <a:cubicBezTo>
                  <a:pt x="2584450" y="127"/>
                  <a:pt x="2603753" y="9271"/>
                  <a:pt x="2618358" y="27559"/>
                </a:cubicBezTo>
                <a:cubicBezTo>
                  <a:pt x="2630677" y="43180"/>
                  <a:pt x="2636901" y="61087"/>
                  <a:pt x="2636901" y="81280"/>
                </a:cubicBezTo>
                <a:cubicBezTo>
                  <a:pt x="2636901" y="95505"/>
                  <a:pt x="2633471" y="109983"/>
                  <a:pt x="2626614" y="124461"/>
                </a:cubicBezTo>
                <a:cubicBezTo>
                  <a:pt x="2619756" y="139065"/>
                  <a:pt x="2610358" y="149987"/>
                  <a:pt x="2598420" y="157480"/>
                </a:cubicBezTo>
                <a:cubicBezTo>
                  <a:pt x="2586482" y="164846"/>
                  <a:pt x="2573146" y="168530"/>
                  <a:pt x="2558541" y="168530"/>
                </a:cubicBezTo>
                <a:cubicBezTo>
                  <a:pt x="2534539" y="168530"/>
                  <a:pt x="2515489" y="159005"/>
                  <a:pt x="2501391" y="139955"/>
                </a:cubicBezTo>
                <a:cubicBezTo>
                  <a:pt x="2489581" y="123825"/>
                  <a:pt x="2483612" y="105792"/>
                  <a:pt x="2483612" y="85852"/>
                </a:cubicBezTo>
                <a:cubicBezTo>
                  <a:pt x="2483612" y="71248"/>
                  <a:pt x="2487167" y="56770"/>
                  <a:pt x="2494407" y="42418"/>
                </a:cubicBezTo>
                <a:cubicBezTo>
                  <a:pt x="2501646" y="27940"/>
                  <a:pt x="2511171" y="17399"/>
                  <a:pt x="2522982" y="10542"/>
                </a:cubicBezTo>
                <a:cubicBezTo>
                  <a:pt x="2534665" y="3556"/>
                  <a:pt x="2547239" y="127"/>
                  <a:pt x="2560446" y="127"/>
                </a:cubicBezTo>
                <a:close/>
                <a:moveTo>
                  <a:pt x="-1659890" y="2130425"/>
                </a:moveTo>
                <a:moveTo>
                  <a:pt x="2237994" y="127"/>
                </a:moveTo>
                <a:cubicBezTo>
                  <a:pt x="2253615" y="127"/>
                  <a:pt x="2266441" y="4318"/>
                  <a:pt x="2276475" y="12574"/>
                </a:cubicBezTo>
                <a:cubicBezTo>
                  <a:pt x="2286508" y="20828"/>
                  <a:pt x="2291588" y="29465"/>
                  <a:pt x="2291588" y="38355"/>
                </a:cubicBezTo>
                <a:cubicBezTo>
                  <a:pt x="2291588" y="42673"/>
                  <a:pt x="2290064" y="46228"/>
                  <a:pt x="2287270" y="49023"/>
                </a:cubicBezTo>
                <a:cubicBezTo>
                  <a:pt x="2284476" y="51690"/>
                  <a:pt x="2280539" y="53086"/>
                  <a:pt x="2275458" y="53086"/>
                </a:cubicBezTo>
                <a:cubicBezTo>
                  <a:pt x="2268601" y="53086"/>
                  <a:pt x="2263394" y="50800"/>
                  <a:pt x="2259965" y="46483"/>
                </a:cubicBezTo>
                <a:cubicBezTo>
                  <a:pt x="2258059" y="44070"/>
                  <a:pt x="2256663" y="39371"/>
                  <a:pt x="2256027" y="32640"/>
                </a:cubicBezTo>
                <a:cubicBezTo>
                  <a:pt x="2255392" y="25781"/>
                  <a:pt x="2253107" y="20574"/>
                  <a:pt x="2249042" y="17018"/>
                </a:cubicBezTo>
                <a:cubicBezTo>
                  <a:pt x="2244978" y="13462"/>
                  <a:pt x="2239390" y="11811"/>
                  <a:pt x="2232278" y="11811"/>
                </a:cubicBezTo>
                <a:cubicBezTo>
                  <a:pt x="2220721" y="11811"/>
                  <a:pt x="2211323" y="16002"/>
                  <a:pt x="2204339" y="24639"/>
                </a:cubicBezTo>
                <a:cubicBezTo>
                  <a:pt x="2194940" y="35942"/>
                  <a:pt x="2190241" y="50927"/>
                  <a:pt x="2190241" y="69470"/>
                </a:cubicBezTo>
                <a:cubicBezTo>
                  <a:pt x="2190241" y="88520"/>
                  <a:pt x="2194940" y="105156"/>
                  <a:pt x="2204212" y="119761"/>
                </a:cubicBezTo>
                <a:cubicBezTo>
                  <a:pt x="2213483" y="134240"/>
                  <a:pt x="2226056" y="141478"/>
                  <a:pt x="2241931" y="141478"/>
                </a:cubicBezTo>
                <a:cubicBezTo>
                  <a:pt x="2253233" y="141478"/>
                  <a:pt x="2263394" y="137668"/>
                  <a:pt x="2272410" y="129921"/>
                </a:cubicBezTo>
                <a:cubicBezTo>
                  <a:pt x="2278760" y="124587"/>
                  <a:pt x="2284983" y="114936"/>
                  <a:pt x="2290952" y="100965"/>
                </a:cubicBezTo>
                <a:lnTo>
                  <a:pt x="2296033" y="103378"/>
                </a:lnTo>
                <a:cubicBezTo>
                  <a:pt x="2291715" y="124206"/>
                  <a:pt x="2283333" y="140336"/>
                  <a:pt x="2270887" y="151639"/>
                </a:cubicBezTo>
                <a:cubicBezTo>
                  <a:pt x="2258440" y="162942"/>
                  <a:pt x="2244597" y="168530"/>
                  <a:pt x="2229484" y="168530"/>
                </a:cubicBezTo>
                <a:cubicBezTo>
                  <a:pt x="2211451" y="168530"/>
                  <a:pt x="2195702" y="160909"/>
                  <a:pt x="2182240" y="145796"/>
                </a:cubicBezTo>
                <a:cubicBezTo>
                  <a:pt x="2168906" y="130683"/>
                  <a:pt x="2162175" y="110236"/>
                  <a:pt x="2162175" y="84455"/>
                </a:cubicBezTo>
                <a:cubicBezTo>
                  <a:pt x="2162175" y="59436"/>
                  <a:pt x="2169667" y="39243"/>
                  <a:pt x="2184527" y="23623"/>
                </a:cubicBezTo>
                <a:cubicBezTo>
                  <a:pt x="2199258" y="8002"/>
                  <a:pt x="2217165" y="127"/>
                  <a:pt x="2237994" y="127"/>
                </a:cubicBezTo>
                <a:close/>
                <a:moveTo>
                  <a:pt x="-1659890" y="2130425"/>
                </a:moveTo>
                <a:moveTo>
                  <a:pt x="1978406" y="127"/>
                </a:moveTo>
                <a:cubicBezTo>
                  <a:pt x="1992502" y="127"/>
                  <a:pt x="2004059" y="2540"/>
                  <a:pt x="2013077" y="7240"/>
                </a:cubicBezTo>
                <a:cubicBezTo>
                  <a:pt x="2019934" y="10923"/>
                  <a:pt x="2025015" y="16511"/>
                  <a:pt x="2028190" y="24130"/>
                </a:cubicBezTo>
                <a:cubicBezTo>
                  <a:pt x="2030348" y="29083"/>
                  <a:pt x="2031365" y="39243"/>
                  <a:pt x="2031365" y="54611"/>
                </a:cubicBezTo>
                <a:lnTo>
                  <a:pt x="2031365" y="108586"/>
                </a:lnTo>
                <a:cubicBezTo>
                  <a:pt x="2031365" y="123699"/>
                  <a:pt x="2031619" y="132970"/>
                  <a:pt x="2032253" y="136399"/>
                </a:cubicBezTo>
                <a:cubicBezTo>
                  <a:pt x="2032762" y="139827"/>
                  <a:pt x="2033777" y="142114"/>
                  <a:pt x="2035047" y="143256"/>
                </a:cubicBezTo>
                <a:cubicBezTo>
                  <a:pt x="2036445" y="144399"/>
                  <a:pt x="2037969" y="144908"/>
                  <a:pt x="2039620" y="144908"/>
                </a:cubicBezTo>
                <a:cubicBezTo>
                  <a:pt x="2041525" y="144908"/>
                  <a:pt x="2043176" y="144527"/>
                  <a:pt x="2044446" y="143765"/>
                </a:cubicBezTo>
                <a:cubicBezTo>
                  <a:pt x="2046985" y="142240"/>
                  <a:pt x="2051558" y="138049"/>
                  <a:pt x="2058542" y="131065"/>
                </a:cubicBezTo>
                <a:lnTo>
                  <a:pt x="2058542" y="140843"/>
                </a:lnTo>
                <a:cubicBezTo>
                  <a:pt x="2045589" y="158115"/>
                  <a:pt x="2033270" y="166752"/>
                  <a:pt x="2021458" y="166752"/>
                </a:cubicBezTo>
                <a:cubicBezTo>
                  <a:pt x="2015744" y="166752"/>
                  <a:pt x="2011298" y="164846"/>
                  <a:pt x="2007870" y="160909"/>
                </a:cubicBezTo>
                <a:cubicBezTo>
                  <a:pt x="2004567" y="156973"/>
                  <a:pt x="2002790" y="150242"/>
                  <a:pt x="2002663" y="140843"/>
                </a:cubicBezTo>
                <a:cubicBezTo>
                  <a:pt x="1986407" y="153417"/>
                  <a:pt x="1976246" y="160655"/>
                  <a:pt x="1972056" y="162687"/>
                </a:cubicBezTo>
                <a:cubicBezTo>
                  <a:pt x="1965833" y="165481"/>
                  <a:pt x="1959102" y="167005"/>
                  <a:pt x="1952116" y="167005"/>
                </a:cubicBezTo>
                <a:cubicBezTo>
                  <a:pt x="1941067" y="167005"/>
                  <a:pt x="1932051" y="163196"/>
                  <a:pt x="1924939" y="155702"/>
                </a:cubicBezTo>
                <a:cubicBezTo>
                  <a:pt x="1917827" y="148209"/>
                  <a:pt x="1914271" y="138303"/>
                  <a:pt x="1914271" y="125984"/>
                </a:cubicBezTo>
                <a:cubicBezTo>
                  <a:pt x="1914271" y="118365"/>
                  <a:pt x="1916048" y="111633"/>
                  <a:pt x="1919477" y="105918"/>
                </a:cubicBezTo>
                <a:cubicBezTo>
                  <a:pt x="1924177" y="98045"/>
                  <a:pt x="1932432" y="90678"/>
                  <a:pt x="1944242" y="83693"/>
                </a:cubicBezTo>
                <a:cubicBezTo>
                  <a:pt x="1955927" y="76836"/>
                  <a:pt x="1975484" y="68327"/>
                  <a:pt x="2002663" y="58421"/>
                </a:cubicBezTo>
                <a:lnTo>
                  <a:pt x="2002663" y="52198"/>
                </a:lnTo>
                <a:cubicBezTo>
                  <a:pt x="2002663" y="36323"/>
                  <a:pt x="2000250" y="25527"/>
                  <a:pt x="1995170" y="19558"/>
                </a:cubicBezTo>
                <a:cubicBezTo>
                  <a:pt x="1990090" y="13717"/>
                  <a:pt x="1982851" y="10796"/>
                  <a:pt x="1973198" y="10796"/>
                </a:cubicBezTo>
                <a:cubicBezTo>
                  <a:pt x="1965959" y="10796"/>
                  <a:pt x="1960245" y="12700"/>
                  <a:pt x="1955927" y="16637"/>
                </a:cubicBezTo>
                <a:cubicBezTo>
                  <a:pt x="1951482" y="20574"/>
                  <a:pt x="1949322" y="25020"/>
                  <a:pt x="1949322" y="30227"/>
                </a:cubicBezTo>
                <a:lnTo>
                  <a:pt x="1949703" y="40259"/>
                </a:lnTo>
                <a:cubicBezTo>
                  <a:pt x="1949703" y="45593"/>
                  <a:pt x="1948307" y="49658"/>
                  <a:pt x="1945640" y="52578"/>
                </a:cubicBezTo>
                <a:cubicBezTo>
                  <a:pt x="1942846" y="55373"/>
                  <a:pt x="1939290" y="56896"/>
                  <a:pt x="1934971" y="56896"/>
                </a:cubicBezTo>
                <a:cubicBezTo>
                  <a:pt x="1930653" y="56896"/>
                  <a:pt x="1927097" y="55373"/>
                  <a:pt x="1924431" y="52324"/>
                </a:cubicBezTo>
                <a:cubicBezTo>
                  <a:pt x="1921764" y="49403"/>
                  <a:pt x="1920366" y="45212"/>
                  <a:pt x="1920366" y="40005"/>
                </a:cubicBezTo>
                <a:cubicBezTo>
                  <a:pt x="1920366" y="30099"/>
                  <a:pt x="1925446" y="20955"/>
                  <a:pt x="1935607" y="12700"/>
                </a:cubicBezTo>
                <a:cubicBezTo>
                  <a:pt x="1945766" y="4318"/>
                  <a:pt x="1960117" y="127"/>
                  <a:pt x="1978406" y="127"/>
                </a:cubicBezTo>
                <a:close/>
                <a:moveTo>
                  <a:pt x="-1659890" y="2130425"/>
                </a:moveTo>
                <a:moveTo>
                  <a:pt x="818641" y="127"/>
                </a:moveTo>
                <a:cubicBezTo>
                  <a:pt x="832739" y="127"/>
                  <a:pt x="844296" y="2540"/>
                  <a:pt x="853313" y="7240"/>
                </a:cubicBezTo>
                <a:cubicBezTo>
                  <a:pt x="860171" y="10923"/>
                  <a:pt x="865251" y="16511"/>
                  <a:pt x="868426" y="24130"/>
                </a:cubicBezTo>
                <a:cubicBezTo>
                  <a:pt x="870584" y="29083"/>
                  <a:pt x="871601" y="39243"/>
                  <a:pt x="871601" y="54611"/>
                </a:cubicBezTo>
                <a:lnTo>
                  <a:pt x="871601" y="108586"/>
                </a:lnTo>
                <a:cubicBezTo>
                  <a:pt x="871601" y="123699"/>
                  <a:pt x="871854" y="132970"/>
                  <a:pt x="872490" y="136399"/>
                </a:cubicBezTo>
                <a:cubicBezTo>
                  <a:pt x="872997" y="139827"/>
                  <a:pt x="874014" y="142114"/>
                  <a:pt x="875283" y="143256"/>
                </a:cubicBezTo>
                <a:cubicBezTo>
                  <a:pt x="876681" y="144399"/>
                  <a:pt x="878204" y="144908"/>
                  <a:pt x="879856" y="144908"/>
                </a:cubicBezTo>
                <a:cubicBezTo>
                  <a:pt x="881760" y="144908"/>
                  <a:pt x="883412" y="144527"/>
                  <a:pt x="884682" y="143765"/>
                </a:cubicBezTo>
                <a:cubicBezTo>
                  <a:pt x="887221" y="142240"/>
                  <a:pt x="891794" y="138049"/>
                  <a:pt x="898778" y="131065"/>
                </a:cubicBezTo>
                <a:lnTo>
                  <a:pt x="898778" y="140843"/>
                </a:lnTo>
                <a:cubicBezTo>
                  <a:pt x="885825" y="158115"/>
                  <a:pt x="873506" y="166752"/>
                  <a:pt x="861695" y="166752"/>
                </a:cubicBezTo>
                <a:cubicBezTo>
                  <a:pt x="855979" y="166752"/>
                  <a:pt x="851534" y="164846"/>
                  <a:pt x="848106" y="160909"/>
                </a:cubicBezTo>
                <a:cubicBezTo>
                  <a:pt x="844803" y="156973"/>
                  <a:pt x="843026" y="150242"/>
                  <a:pt x="842898" y="140843"/>
                </a:cubicBezTo>
                <a:cubicBezTo>
                  <a:pt x="826642" y="153417"/>
                  <a:pt x="816483" y="160655"/>
                  <a:pt x="812291" y="162687"/>
                </a:cubicBezTo>
                <a:cubicBezTo>
                  <a:pt x="806069" y="165481"/>
                  <a:pt x="799338" y="167005"/>
                  <a:pt x="792352" y="167005"/>
                </a:cubicBezTo>
                <a:cubicBezTo>
                  <a:pt x="781303" y="167005"/>
                  <a:pt x="772287" y="163196"/>
                  <a:pt x="765175" y="155702"/>
                </a:cubicBezTo>
                <a:cubicBezTo>
                  <a:pt x="758063" y="148209"/>
                  <a:pt x="754507" y="138303"/>
                  <a:pt x="754507" y="125984"/>
                </a:cubicBezTo>
                <a:cubicBezTo>
                  <a:pt x="754507" y="118365"/>
                  <a:pt x="756284" y="111633"/>
                  <a:pt x="759714" y="105918"/>
                </a:cubicBezTo>
                <a:cubicBezTo>
                  <a:pt x="764413" y="98045"/>
                  <a:pt x="772667" y="90678"/>
                  <a:pt x="784478" y="83693"/>
                </a:cubicBezTo>
                <a:cubicBezTo>
                  <a:pt x="796163" y="76836"/>
                  <a:pt x="815721" y="68327"/>
                  <a:pt x="842898" y="58421"/>
                </a:cubicBezTo>
                <a:lnTo>
                  <a:pt x="842898" y="52198"/>
                </a:lnTo>
                <a:cubicBezTo>
                  <a:pt x="842898" y="36323"/>
                  <a:pt x="840485" y="25527"/>
                  <a:pt x="835406" y="19558"/>
                </a:cubicBezTo>
                <a:cubicBezTo>
                  <a:pt x="830326" y="13717"/>
                  <a:pt x="823087" y="10796"/>
                  <a:pt x="813434" y="10796"/>
                </a:cubicBezTo>
                <a:cubicBezTo>
                  <a:pt x="806196" y="10796"/>
                  <a:pt x="800481" y="12700"/>
                  <a:pt x="796163" y="16637"/>
                </a:cubicBezTo>
                <a:cubicBezTo>
                  <a:pt x="791717" y="20574"/>
                  <a:pt x="789558" y="25020"/>
                  <a:pt x="789558" y="30227"/>
                </a:cubicBezTo>
                <a:lnTo>
                  <a:pt x="789940" y="40259"/>
                </a:lnTo>
                <a:cubicBezTo>
                  <a:pt x="789940" y="45593"/>
                  <a:pt x="788542" y="49658"/>
                  <a:pt x="785876" y="52578"/>
                </a:cubicBezTo>
                <a:cubicBezTo>
                  <a:pt x="783082" y="55373"/>
                  <a:pt x="779526" y="56896"/>
                  <a:pt x="775208" y="56896"/>
                </a:cubicBezTo>
                <a:cubicBezTo>
                  <a:pt x="770890" y="56896"/>
                  <a:pt x="767333" y="55373"/>
                  <a:pt x="764666" y="52324"/>
                </a:cubicBezTo>
                <a:cubicBezTo>
                  <a:pt x="762000" y="49403"/>
                  <a:pt x="760602" y="45212"/>
                  <a:pt x="760602" y="40005"/>
                </a:cubicBezTo>
                <a:cubicBezTo>
                  <a:pt x="760602" y="30099"/>
                  <a:pt x="765683" y="20955"/>
                  <a:pt x="775842" y="12700"/>
                </a:cubicBezTo>
                <a:cubicBezTo>
                  <a:pt x="786002" y="4318"/>
                  <a:pt x="800353" y="127"/>
                  <a:pt x="818641" y="127"/>
                </a:cubicBezTo>
                <a:close/>
                <a:moveTo>
                  <a:pt x="-1659890" y="2130425"/>
                </a:moveTo>
                <a:moveTo>
                  <a:pt x="234950" y="127"/>
                </a:moveTo>
                <a:cubicBezTo>
                  <a:pt x="249046" y="127"/>
                  <a:pt x="260603" y="2540"/>
                  <a:pt x="269621" y="7240"/>
                </a:cubicBezTo>
                <a:cubicBezTo>
                  <a:pt x="276478" y="10923"/>
                  <a:pt x="281558" y="16511"/>
                  <a:pt x="284733" y="24130"/>
                </a:cubicBezTo>
                <a:cubicBezTo>
                  <a:pt x="286892" y="29083"/>
                  <a:pt x="287908" y="39243"/>
                  <a:pt x="287908" y="54611"/>
                </a:cubicBezTo>
                <a:lnTo>
                  <a:pt x="287908" y="108586"/>
                </a:lnTo>
                <a:cubicBezTo>
                  <a:pt x="287908" y="123699"/>
                  <a:pt x="288163" y="132970"/>
                  <a:pt x="288797" y="136399"/>
                </a:cubicBezTo>
                <a:cubicBezTo>
                  <a:pt x="289306" y="139827"/>
                  <a:pt x="290321" y="142114"/>
                  <a:pt x="291591" y="143256"/>
                </a:cubicBezTo>
                <a:cubicBezTo>
                  <a:pt x="292989" y="144399"/>
                  <a:pt x="294513" y="144908"/>
                  <a:pt x="296164" y="144908"/>
                </a:cubicBezTo>
                <a:cubicBezTo>
                  <a:pt x="298069" y="144908"/>
                  <a:pt x="299720" y="144527"/>
                  <a:pt x="300990" y="143765"/>
                </a:cubicBezTo>
                <a:cubicBezTo>
                  <a:pt x="303529" y="142240"/>
                  <a:pt x="308102" y="138049"/>
                  <a:pt x="315087" y="131065"/>
                </a:cubicBezTo>
                <a:lnTo>
                  <a:pt x="315087" y="140843"/>
                </a:lnTo>
                <a:cubicBezTo>
                  <a:pt x="302133" y="158115"/>
                  <a:pt x="289814" y="166752"/>
                  <a:pt x="278002" y="166752"/>
                </a:cubicBezTo>
                <a:cubicBezTo>
                  <a:pt x="272288" y="166752"/>
                  <a:pt x="267842" y="164846"/>
                  <a:pt x="264414" y="160909"/>
                </a:cubicBezTo>
                <a:cubicBezTo>
                  <a:pt x="261112" y="156973"/>
                  <a:pt x="259333" y="150242"/>
                  <a:pt x="259207" y="140843"/>
                </a:cubicBezTo>
                <a:cubicBezTo>
                  <a:pt x="242951" y="153417"/>
                  <a:pt x="232790" y="160655"/>
                  <a:pt x="228600" y="162687"/>
                </a:cubicBezTo>
                <a:cubicBezTo>
                  <a:pt x="222377" y="165481"/>
                  <a:pt x="215646" y="167005"/>
                  <a:pt x="208660" y="167005"/>
                </a:cubicBezTo>
                <a:cubicBezTo>
                  <a:pt x="197612" y="167005"/>
                  <a:pt x="188595" y="163196"/>
                  <a:pt x="181483" y="155702"/>
                </a:cubicBezTo>
                <a:cubicBezTo>
                  <a:pt x="174371" y="148209"/>
                  <a:pt x="170815" y="138303"/>
                  <a:pt x="170815" y="125984"/>
                </a:cubicBezTo>
                <a:cubicBezTo>
                  <a:pt x="170815" y="118365"/>
                  <a:pt x="172592" y="111633"/>
                  <a:pt x="176021" y="105918"/>
                </a:cubicBezTo>
                <a:cubicBezTo>
                  <a:pt x="180721" y="98045"/>
                  <a:pt x="188976" y="90678"/>
                  <a:pt x="200787" y="83693"/>
                </a:cubicBezTo>
                <a:cubicBezTo>
                  <a:pt x="212471" y="76836"/>
                  <a:pt x="232028" y="68327"/>
                  <a:pt x="259207" y="58421"/>
                </a:cubicBezTo>
                <a:lnTo>
                  <a:pt x="259207" y="52198"/>
                </a:lnTo>
                <a:cubicBezTo>
                  <a:pt x="259207" y="36323"/>
                  <a:pt x="256794" y="25527"/>
                  <a:pt x="251714" y="19558"/>
                </a:cubicBezTo>
                <a:cubicBezTo>
                  <a:pt x="246633" y="13717"/>
                  <a:pt x="239395" y="10796"/>
                  <a:pt x="229742" y="10796"/>
                </a:cubicBezTo>
                <a:cubicBezTo>
                  <a:pt x="222503" y="10796"/>
                  <a:pt x="216789" y="12700"/>
                  <a:pt x="212471" y="16637"/>
                </a:cubicBezTo>
                <a:cubicBezTo>
                  <a:pt x="208026" y="20574"/>
                  <a:pt x="205866" y="25020"/>
                  <a:pt x="205866" y="30227"/>
                </a:cubicBezTo>
                <a:lnTo>
                  <a:pt x="206247" y="40259"/>
                </a:lnTo>
                <a:cubicBezTo>
                  <a:pt x="206247" y="45593"/>
                  <a:pt x="204851" y="49658"/>
                  <a:pt x="202183" y="52578"/>
                </a:cubicBezTo>
                <a:cubicBezTo>
                  <a:pt x="199390" y="55373"/>
                  <a:pt x="195833" y="56896"/>
                  <a:pt x="191515" y="56896"/>
                </a:cubicBezTo>
                <a:cubicBezTo>
                  <a:pt x="187197" y="56896"/>
                  <a:pt x="183641" y="55373"/>
                  <a:pt x="180975" y="52324"/>
                </a:cubicBezTo>
                <a:cubicBezTo>
                  <a:pt x="178308" y="49403"/>
                  <a:pt x="176910" y="45212"/>
                  <a:pt x="176910" y="40005"/>
                </a:cubicBezTo>
                <a:cubicBezTo>
                  <a:pt x="176910" y="30099"/>
                  <a:pt x="181990" y="20955"/>
                  <a:pt x="192151" y="12700"/>
                </a:cubicBezTo>
                <a:cubicBezTo>
                  <a:pt x="202310" y="4318"/>
                  <a:pt x="216662" y="127"/>
                  <a:pt x="234950" y="127"/>
                </a:cubicBezTo>
                <a:close/>
                <a:moveTo>
                  <a:pt x="-1659890" y="2130425"/>
                </a:moveTo>
                <a:moveTo>
                  <a:pt x="1654428" y="0"/>
                </a:moveTo>
                <a:cubicBezTo>
                  <a:pt x="1672208" y="0"/>
                  <a:pt x="1686814" y="5843"/>
                  <a:pt x="1698244" y="17653"/>
                </a:cubicBezTo>
                <a:cubicBezTo>
                  <a:pt x="1709673" y="29337"/>
                  <a:pt x="1715389" y="44958"/>
                  <a:pt x="1715389" y="64643"/>
                </a:cubicBezTo>
                <a:lnTo>
                  <a:pt x="1605660" y="64643"/>
                </a:lnTo>
                <a:cubicBezTo>
                  <a:pt x="1605533" y="88265"/>
                  <a:pt x="1611248" y="106680"/>
                  <a:pt x="1622806" y="120143"/>
                </a:cubicBezTo>
                <a:cubicBezTo>
                  <a:pt x="1634363" y="133605"/>
                  <a:pt x="1647952" y="140208"/>
                  <a:pt x="1663572" y="140208"/>
                </a:cubicBezTo>
                <a:cubicBezTo>
                  <a:pt x="1673987" y="140208"/>
                  <a:pt x="1683003" y="137415"/>
                  <a:pt x="1690751" y="131699"/>
                </a:cubicBezTo>
                <a:cubicBezTo>
                  <a:pt x="1698371" y="125984"/>
                  <a:pt x="1704847" y="116205"/>
                  <a:pt x="1710054" y="102236"/>
                </a:cubicBezTo>
                <a:lnTo>
                  <a:pt x="1715389" y="105792"/>
                </a:lnTo>
                <a:cubicBezTo>
                  <a:pt x="1712976" y="121540"/>
                  <a:pt x="1705990" y="136018"/>
                  <a:pt x="1694307" y="148971"/>
                </a:cubicBezTo>
                <a:cubicBezTo>
                  <a:pt x="1682622" y="162052"/>
                  <a:pt x="1668017" y="168530"/>
                  <a:pt x="1650365" y="168530"/>
                </a:cubicBezTo>
                <a:cubicBezTo>
                  <a:pt x="1631315" y="168530"/>
                  <a:pt x="1615058" y="161036"/>
                  <a:pt x="1601470" y="146305"/>
                </a:cubicBezTo>
                <a:cubicBezTo>
                  <a:pt x="1587881" y="131446"/>
                  <a:pt x="1581022" y="111380"/>
                  <a:pt x="1581022" y="86361"/>
                </a:cubicBezTo>
                <a:cubicBezTo>
                  <a:pt x="1581022" y="59183"/>
                  <a:pt x="1588008" y="37974"/>
                  <a:pt x="1601977" y="22733"/>
                </a:cubicBezTo>
                <a:cubicBezTo>
                  <a:pt x="1615821" y="7621"/>
                  <a:pt x="1633346" y="0"/>
                  <a:pt x="1654428" y="0"/>
                </a:cubicBezTo>
                <a:close/>
                <a:moveTo>
                  <a:pt x="-1659763" y="213042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6" name="Picture 176"/>
          <p:cNvPicPr>
            <a:picLocks noChangeAspect="0"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794627" y="4631945"/>
            <a:ext cx="1662429" cy="348614"/>
          </a:xfrm>
          <a:prstGeom prst="rect">
            <a:avLst/>
          </a:prstGeom>
          <a:noFill/>
          <a:extLst/>
        </p:spPr>
      </p:pic>
      <p:sp>
        <p:nvSpPr>
          <p:cNvPr id="177" name="Freeform 177"/>
          <p:cNvSpPr/>
          <p:nvPr/>
        </p:nvSpPr>
        <p:spPr>
          <a:xfrm rot="0" flipH="0" flipV="0">
            <a:off x="6807327" y="4644645"/>
            <a:ext cx="1637029" cy="323214"/>
          </a:xfrm>
          <a:custGeom>
            <a:pathLst>
              <a:path w="1637029" h="323214">
                <a:moveTo>
                  <a:pt x="412115" y="95250"/>
                </a:moveTo>
                <a:cubicBezTo>
                  <a:pt x="402590" y="95250"/>
                  <a:pt x="393954" y="98932"/>
                  <a:pt x="386461" y="106426"/>
                </a:cubicBezTo>
                <a:cubicBezTo>
                  <a:pt x="378841" y="113919"/>
                  <a:pt x="374395" y="124205"/>
                  <a:pt x="373126" y="137541"/>
                </a:cubicBezTo>
                <a:lnTo>
                  <a:pt x="446658" y="137541"/>
                </a:lnTo>
                <a:cubicBezTo>
                  <a:pt x="446024" y="127380"/>
                  <a:pt x="444880" y="120141"/>
                  <a:pt x="442976" y="116078"/>
                </a:cubicBezTo>
                <a:cubicBezTo>
                  <a:pt x="440181" y="109601"/>
                  <a:pt x="435864" y="104520"/>
                  <a:pt x="430149" y="100838"/>
                </a:cubicBezTo>
                <a:cubicBezTo>
                  <a:pt x="424433" y="97028"/>
                  <a:pt x="418338" y="95250"/>
                  <a:pt x="412115" y="95250"/>
                </a:cubicBezTo>
                <a:close/>
                <a:moveTo>
                  <a:pt x="-4689222" y="2213355"/>
                </a:moveTo>
                <a:moveTo>
                  <a:pt x="1027429" y="94741"/>
                </a:moveTo>
                <a:cubicBezTo>
                  <a:pt x="1019048" y="94741"/>
                  <a:pt x="1010412" y="99441"/>
                  <a:pt x="1001776" y="108711"/>
                </a:cubicBezTo>
                <a:lnTo>
                  <a:pt x="1001776" y="220979"/>
                </a:lnTo>
                <a:cubicBezTo>
                  <a:pt x="1004062" y="226948"/>
                  <a:pt x="1007744" y="231520"/>
                  <a:pt x="1012698" y="234823"/>
                </a:cubicBezTo>
                <a:cubicBezTo>
                  <a:pt x="1017651" y="237998"/>
                  <a:pt x="1022477" y="239648"/>
                  <a:pt x="1026921" y="239648"/>
                </a:cubicBezTo>
                <a:cubicBezTo>
                  <a:pt x="1035812" y="239648"/>
                  <a:pt x="1043178" y="234060"/>
                  <a:pt x="1048892" y="222885"/>
                </a:cubicBezTo>
                <a:cubicBezTo>
                  <a:pt x="1054607" y="211582"/>
                  <a:pt x="1057402" y="194182"/>
                  <a:pt x="1057402" y="170307"/>
                </a:cubicBezTo>
                <a:cubicBezTo>
                  <a:pt x="1057402" y="119888"/>
                  <a:pt x="1047495" y="94741"/>
                  <a:pt x="1027429" y="94741"/>
                </a:cubicBezTo>
                <a:close/>
                <a:moveTo>
                  <a:pt x="-4688713" y="2213355"/>
                </a:moveTo>
                <a:moveTo>
                  <a:pt x="949959" y="94741"/>
                </a:moveTo>
                <a:cubicBezTo>
                  <a:pt x="940180" y="94741"/>
                  <a:pt x="932433" y="101219"/>
                  <a:pt x="926973" y="114045"/>
                </a:cubicBezTo>
                <a:cubicBezTo>
                  <a:pt x="921512" y="127000"/>
                  <a:pt x="918717" y="146050"/>
                  <a:pt x="918717" y="171576"/>
                </a:cubicBezTo>
                <a:cubicBezTo>
                  <a:pt x="918717" y="193929"/>
                  <a:pt x="921512" y="210947"/>
                  <a:pt x="926973" y="222376"/>
                </a:cubicBezTo>
                <a:cubicBezTo>
                  <a:pt x="932433" y="233933"/>
                  <a:pt x="940180" y="239648"/>
                  <a:pt x="949959" y="239648"/>
                </a:cubicBezTo>
                <a:cubicBezTo>
                  <a:pt x="958977" y="239648"/>
                  <a:pt x="967231" y="234441"/>
                  <a:pt x="974979" y="223901"/>
                </a:cubicBezTo>
                <a:lnTo>
                  <a:pt x="974979" y="115188"/>
                </a:lnTo>
                <a:cubicBezTo>
                  <a:pt x="968502" y="101473"/>
                  <a:pt x="960119" y="94741"/>
                  <a:pt x="949959" y="94741"/>
                </a:cubicBezTo>
                <a:close/>
                <a:moveTo>
                  <a:pt x="-4688713" y="2213355"/>
                </a:moveTo>
                <a:moveTo>
                  <a:pt x="1463675" y="87757"/>
                </a:moveTo>
                <a:lnTo>
                  <a:pt x="1537716" y="87757"/>
                </a:lnTo>
                <a:lnTo>
                  <a:pt x="1537716" y="94233"/>
                </a:lnTo>
                <a:lnTo>
                  <a:pt x="1534032" y="94233"/>
                </a:lnTo>
                <a:cubicBezTo>
                  <a:pt x="1528826" y="94233"/>
                  <a:pt x="1525016" y="95376"/>
                  <a:pt x="1522349" y="97535"/>
                </a:cubicBezTo>
                <a:cubicBezTo>
                  <a:pt x="1519808" y="99822"/>
                  <a:pt x="1518412" y="102616"/>
                  <a:pt x="1518412" y="106045"/>
                </a:cubicBezTo>
                <a:cubicBezTo>
                  <a:pt x="1518412" y="110489"/>
                  <a:pt x="1520316" y="116713"/>
                  <a:pt x="1524127" y="124713"/>
                </a:cubicBezTo>
                <a:lnTo>
                  <a:pt x="1562862" y="204851"/>
                </a:lnTo>
                <a:lnTo>
                  <a:pt x="1598421" y="117094"/>
                </a:lnTo>
                <a:cubicBezTo>
                  <a:pt x="1600327" y="112395"/>
                  <a:pt x="1601342" y="107695"/>
                  <a:pt x="1601342" y="102997"/>
                </a:cubicBezTo>
                <a:cubicBezTo>
                  <a:pt x="1601342" y="100964"/>
                  <a:pt x="1600962" y="99441"/>
                  <a:pt x="1600073" y="98298"/>
                </a:cubicBezTo>
                <a:cubicBezTo>
                  <a:pt x="1599183" y="97028"/>
                  <a:pt x="1597787" y="96011"/>
                  <a:pt x="1595754" y="95376"/>
                </a:cubicBezTo>
                <a:cubicBezTo>
                  <a:pt x="1593850" y="94614"/>
                  <a:pt x="1590293" y="94233"/>
                  <a:pt x="1585341" y="94233"/>
                </a:cubicBezTo>
                <a:lnTo>
                  <a:pt x="1585341" y="87757"/>
                </a:lnTo>
                <a:lnTo>
                  <a:pt x="1637029" y="87757"/>
                </a:lnTo>
                <a:lnTo>
                  <a:pt x="1637029" y="94233"/>
                </a:lnTo>
                <a:cubicBezTo>
                  <a:pt x="1632712" y="94614"/>
                  <a:pt x="1629537" y="95630"/>
                  <a:pt x="1627124" y="97028"/>
                </a:cubicBezTo>
                <a:cubicBezTo>
                  <a:pt x="1624838" y="98298"/>
                  <a:pt x="1622298" y="100964"/>
                  <a:pt x="1619504" y="104775"/>
                </a:cubicBezTo>
                <a:cubicBezTo>
                  <a:pt x="1618488" y="106426"/>
                  <a:pt x="1616582" y="110870"/>
                  <a:pt x="1613662" y="118110"/>
                </a:cubicBezTo>
                <a:lnTo>
                  <a:pt x="1549018" y="276605"/>
                </a:lnTo>
                <a:cubicBezTo>
                  <a:pt x="1542668" y="291973"/>
                  <a:pt x="1534541" y="303529"/>
                  <a:pt x="1524380" y="311404"/>
                </a:cubicBezTo>
                <a:cubicBezTo>
                  <a:pt x="1514348" y="319278"/>
                  <a:pt x="1504568" y="323214"/>
                  <a:pt x="1495170" y="323214"/>
                </a:cubicBezTo>
                <a:cubicBezTo>
                  <a:pt x="1488440" y="323214"/>
                  <a:pt x="1482852" y="321310"/>
                  <a:pt x="1478406" y="317373"/>
                </a:cubicBezTo>
                <a:cubicBezTo>
                  <a:pt x="1473962" y="313435"/>
                  <a:pt x="1471803" y="308863"/>
                  <a:pt x="1471803" y="303783"/>
                </a:cubicBezTo>
                <a:cubicBezTo>
                  <a:pt x="1471803" y="298957"/>
                  <a:pt x="1473454" y="295020"/>
                  <a:pt x="1476629" y="292100"/>
                </a:cubicBezTo>
                <a:cubicBezTo>
                  <a:pt x="1479804" y="289179"/>
                  <a:pt x="1484121" y="287654"/>
                  <a:pt x="1489709" y="287654"/>
                </a:cubicBezTo>
                <a:cubicBezTo>
                  <a:pt x="1493519" y="287654"/>
                  <a:pt x="1498727" y="288925"/>
                  <a:pt x="1505330" y="291464"/>
                </a:cubicBezTo>
                <a:cubicBezTo>
                  <a:pt x="1509903" y="293242"/>
                  <a:pt x="1512824" y="294132"/>
                  <a:pt x="1513966" y="294132"/>
                </a:cubicBezTo>
                <a:cubicBezTo>
                  <a:pt x="1517395" y="294132"/>
                  <a:pt x="1521205" y="292354"/>
                  <a:pt x="1525269" y="288670"/>
                </a:cubicBezTo>
                <a:cubicBezTo>
                  <a:pt x="1529461" y="285114"/>
                  <a:pt x="1533525" y="278257"/>
                  <a:pt x="1537716" y="267970"/>
                </a:cubicBezTo>
                <a:lnTo>
                  <a:pt x="1549018" y="240410"/>
                </a:lnTo>
                <a:lnTo>
                  <a:pt x="1491868" y="120523"/>
                </a:lnTo>
                <a:cubicBezTo>
                  <a:pt x="1490217" y="116966"/>
                  <a:pt x="1487424" y="112522"/>
                  <a:pt x="1483614" y="107188"/>
                </a:cubicBezTo>
                <a:cubicBezTo>
                  <a:pt x="1480692" y="103123"/>
                  <a:pt x="1478279" y="100457"/>
                  <a:pt x="1476502" y="99060"/>
                </a:cubicBezTo>
                <a:cubicBezTo>
                  <a:pt x="1473834" y="97154"/>
                  <a:pt x="1469516" y="95630"/>
                  <a:pt x="1463675" y="94233"/>
                </a:cubicBezTo>
                <a:close/>
                <a:moveTo>
                  <a:pt x="-4681729" y="2213355"/>
                </a:moveTo>
                <a:moveTo>
                  <a:pt x="1111377" y="87757"/>
                </a:moveTo>
                <a:lnTo>
                  <a:pt x="1188212" y="87757"/>
                </a:lnTo>
                <a:lnTo>
                  <a:pt x="1188212" y="94360"/>
                </a:lnTo>
                <a:cubicBezTo>
                  <a:pt x="1180465" y="94360"/>
                  <a:pt x="1175257" y="95123"/>
                  <a:pt x="1172591" y="96647"/>
                </a:cubicBezTo>
                <a:cubicBezTo>
                  <a:pt x="1169924" y="98298"/>
                  <a:pt x="1167891" y="100203"/>
                  <a:pt x="1166367" y="102488"/>
                </a:cubicBezTo>
                <a:cubicBezTo>
                  <a:pt x="1164843" y="104775"/>
                  <a:pt x="1164081" y="112395"/>
                  <a:pt x="1164081" y="125095"/>
                </a:cubicBezTo>
                <a:lnTo>
                  <a:pt x="1164081" y="197738"/>
                </a:lnTo>
                <a:lnTo>
                  <a:pt x="1232789" y="118236"/>
                </a:lnTo>
                <a:cubicBezTo>
                  <a:pt x="1232534" y="109347"/>
                  <a:pt x="1230883" y="103251"/>
                  <a:pt x="1227708" y="99695"/>
                </a:cubicBezTo>
                <a:cubicBezTo>
                  <a:pt x="1224661" y="96266"/>
                  <a:pt x="1219327" y="94488"/>
                  <a:pt x="1211579" y="94360"/>
                </a:cubicBezTo>
                <a:lnTo>
                  <a:pt x="1211579" y="87757"/>
                </a:lnTo>
                <a:lnTo>
                  <a:pt x="1285493" y="87757"/>
                </a:lnTo>
                <a:lnTo>
                  <a:pt x="1285493" y="94360"/>
                </a:lnTo>
                <a:cubicBezTo>
                  <a:pt x="1277746" y="94360"/>
                  <a:pt x="1272540" y="95123"/>
                  <a:pt x="1269873" y="96647"/>
                </a:cubicBezTo>
                <a:cubicBezTo>
                  <a:pt x="1267205" y="98298"/>
                  <a:pt x="1265174" y="100203"/>
                  <a:pt x="1263650" y="102488"/>
                </a:cubicBezTo>
                <a:cubicBezTo>
                  <a:pt x="1262126" y="104775"/>
                  <a:pt x="1261364" y="112395"/>
                  <a:pt x="1261364" y="125095"/>
                </a:cubicBezTo>
                <a:lnTo>
                  <a:pt x="1261364" y="209295"/>
                </a:lnTo>
                <a:cubicBezTo>
                  <a:pt x="1261364" y="221614"/>
                  <a:pt x="1261999" y="228854"/>
                  <a:pt x="1263268" y="231266"/>
                </a:cubicBezTo>
                <a:cubicBezTo>
                  <a:pt x="1264539" y="233679"/>
                  <a:pt x="1266570" y="235711"/>
                  <a:pt x="1269238" y="237489"/>
                </a:cubicBezTo>
                <a:cubicBezTo>
                  <a:pt x="1272031" y="239267"/>
                  <a:pt x="1277366" y="240157"/>
                  <a:pt x="1285493" y="240157"/>
                </a:cubicBezTo>
                <a:lnTo>
                  <a:pt x="1285493" y="246633"/>
                </a:lnTo>
                <a:lnTo>
                  <a:pt x="1208658" y="246633"/>
                </a:lnTo>
                <a:lnTo>
                  <a:pt x="1208658" y="240157"/>
                </a:lnTo>
                <a:cubicBezTo>
                  <a:pt x="1218311" y="240157"/>
                  <a:pt x="1224661" y="238379"/>
                  <a:pt x="1227963" y="234950"/>
                </a:cubicBezTo>
                <a:cubicBezTo>
                  <a:pt x="1231138" y="231394"/>
                  <a:pt x="1232789" y="222885"/>
                  <a:pt x="1232789" y="209295"/>
                </a:cubicBezTo>
                <a:lnTo>
                  <a:pt x="1232789" y="134620"/>
                </a:lnTo>
                <a:lnTo>
                  <a:pt x="1164081" y="214122"/>
                </a:lnTo>
                <a:cubicBezTo>
                  <a:pt x="1164336" y="224028"/>
                  <a:pt x="1165732" y="230758"/>
                  <a:pt x="1168273" y="234441"/>
                </a:cubicBezTo>
                <a:cubicBezTo>
                  <a:pt x="1170813" y="238125"/>
                  <a:pt x="1176274" y="240029"/>
                  <a:pt x="1184782" y="240157"/>
                </a:cubicBezTo>
                <a:lnTo>
                  <a:pt x="1184782" y="246633"/>
                </a:lnTo>
                <a:lnTo>
                  <a:pt x="1111377" y="246633"/>
                </a:lnTo>
                <a:lnTo>
                  <a:pt x="1111377" y="240157"/>
                </a:lnTo>
                <a:cubicBezTo>
                  <a:pt x="1121664" y="240157"/>
                  <a:pt x="1128267" y="238251"/>
                  <a:pt x="1131189" y="234569"/>
                </a:cubicBezTo>
                <a:cubicBezTo>
                  <a:pt x="1134109" y="230758"/>
                  <a:pt x="1135506" y="222376"/>
                  <a:pt x="1135506" y="209295"/>
                </a:cubicBezTo>
                <a:lnTo>
                  <a:pt x="1135506" y="125095"/>
                </a:lnTo>
                <a:cubicBezTo>
                  <a:pt x="1135506" y="112648"/>
                  <a:pt x="1134871" y="105410"/>
                  <a:pt x="1133602" y="103123"/>
                </a:cubicBezTo>
                <a:cubicBezTo>
                  <a:pt x="1132331" y="100838"/>
                  <a:pt x="1130427" y="98805"/>
                  <a:pt x="1127759" y="97028"/>
                </a:cubicBezTo>
                <a:cubicBezTo>
                  <a:pt x="1125092" y="95250"/>
                  <a:pt x="1119631" y="94360"/>
                  <a:pt x="1111377" y="94360"/>
                </a:cubicBezTo>
                <a:close/>
                <a:moveTo>
                  <a:pt x="-4681729" y="2213355"/>
                </a:moveTo>
                <a:moveTo>
                  <a:pt x="690753" y="87757"/>
                </a:moveTo>
                <a:lnTo>
                  <a:pt x="767588" y="87757"/>
                </a:lnTo>
                <a:lnTo>
                  <a:pt x="767588" y="94360"/>
                </a:lnTo>
                <a:cubicBezTo>
                  <a:pt x="759841" y="94360"/>
                  <a:pt x="754633" y="95123"/>
                  <a:pt x="751966" y="96647"/>
                </a:cubicBezTo>
                <a:cubicBezTo>
                  <a:pt x="749300" y="98298"/>
                  <a:pt x="747267" y="100203"/>
                  <a:pt x="745743" y="102488"/>
                </a:cubicBezTo>
                <a:cubicBezTo>
                  <a:pt x="744219" y="104775"/>
                  <a:pt x="743457" y="112395"/>
                  <a:pt x="743457" y="125095"/>
                </a:cubicBezTo>
                <a:lnTo>
                  <a:pt x="743457" y="197738"/>
                </a:lnTo>
                <a:lnTo>
                  <a:pt x="812165" y="118236"/>
                </a:lnTo>
                <a:cubicBezTo>
                  <a:pt x="811911" y="109347"/>
                  <a:pt x="810259" y="103251"/>
                  <a:pt x="807084" y="99695"/>
                </a:cubicBezTo>
                <a:cubicBezTo>
                  <a:pt x="804037" y="96266"/>
                  <a:pt x="798703" y="94488"/>
                  <a:pt x="790955" y="94360"/>
                </a:cubicBezTo>
                <a:lnTo>
                  <a:pt x="790955" y="87757"/>
                </a:lnTo>
                <a:lnTo>
                  <a:pt x="864869" y="87757"/>
                </a:lnTo>
                <a:lnTo>
                  <a:pt x="864869" y="94360"/>
                </a:lnTo>
                <a:cubicBezTo>
                  <a:pt x="857123" y="94360"/>
                  <a:pt x="851916" y="95123"/>
                  <a:pt x="849249" y="96647"/>
                </a:cubicBezTo>
                <a:cubicBezTo>
                  <a:pt x="846581" y="98298"/>
                  <a:pt x="844550" y="100203"/>
                  <a:pt x="843026" y="102488"/>
                </a:cubicBezTo>
                <a:cubicBezTo>
                  <a:pt x="841502" y="104775"/>
                  <a:pt x="840740" y="112395"/>
                  <a:pt x="840740" y="125095"/>
                </a:cubicBezTo>
                <a:lnTo>
                  <a:pt x="840740" y="209295"/>
                </a:lnTo>
                <a:cubicBezTo>
                  <a:pt x="840740" y="221614"/>
                  <a:pt x="841375" y="228854"/>
                  <a:pt x="842644" y="231266"/>
                </a:cubicBezTo>
                <a:cubicBezTo>
                  <a:pt x="843915" y="233679"/>
                  <a:pt x="845946" y="235711"/>
                  <a:pt x="848614" y="237489"/>
                </a:cubicBezTo>
                <a:cubicBezTo>
                  <a:pt x="851407" y="239267"/>
                  <a:pt x="856741" y="240157"/>
                  <a:pt x="864869" y="240157"/>
                </a:cubicBezTo>
                <a:lnTo>
                  <a:pt x="864869" y="246633"/>
                </a:lnTo>
                <a:lnTo>
                  <a:pt x="788034" y="246633"/>
                </a:lnTo>
                <a:lnTo>
                  <a:pt x="788034" y="240157"/>
                </a:lnTo>
                <a:cubicBezTo>
                  <a:pt x="797687" y="240157"/>
                  <a:pt x="804037" y="238379"/>
                  <a:pt x="807339" y="234950"/>
                </a:cubicBezTo>
                <a:cubicBezTo>
                  <a:pt x="810514" y="231394"/>
                  <a:pt x="812165" y="222885"/>
                  <a:pt x="812165" y="209295"/>
                </a:cubicBezTo>
                <a:lnTo>
                  <a:pt x="812165" y="134620"/>
                </a:lnTo>
                <a:lnTo>
                  <a:pt x="743457" y="214122"/>
                </a:lnTo>
                <a:cubicBezTo>
                  <a:pt x="743712" y="224028"/>
                  <a:pt x="745108" y="230758"/>
                  <a:pt x="747649" y="234441"/>
                </a:cubicBezTo>
                <a:cubicBezTo>
                  <a:pt x="750189" y="238125"/>
                  <a:pt x="755650" y="240029"/>
                  <a:pt x="764158" y="240157"/>
                </a:cubicBezTo>
                <a:lnTo>
                  <a:pt x="764158" y="246633"/>
                </a:lnTo>
                <a:lnTo>
                  <a:pt x="690753" y="246633"/>
                </a:lnTo>
                <a:lnTo>
                  <a:pt x="690753" y="240157"/>
                </a:lnTo>
                <a:cubicBezTo>
                  <a:pt x="701040" y="240157"/>
                  <a:pt x="707643" y="238251"/>
                  <a:pt x="710565" y="234569"/>
                </a:cubicBezTo>
                <a:cubicBezTo>
                  <a:pt x="713486" y="230758"/>
                  <a:pt x="714882" y="222376"/>
                  <a:pt x="714882" y="209295"/>
                </a:cubicBezTo>
                <a:lnTo>
                  <a:pt x="714882" y="125095"/>
                </a:lnTo>
                <a:cubicBezTo>
                  <a:pt x="714882" y="112648"/>
                  <a:pt x="714248" y="105410"/>
                  <a:pt x="712978" y="103123"/>
                </a:cubicBezTo>
                <a:cubicBezTo>
                  <a:pt x="711707" y="100838"/>
                  <a:pt x="709803" y="98805"/>
                  <a:pt x="707136" y="97028"/>
                </a:cubicBezTo>
                <a:cubicBezTo>
                  <a:pt x="704468" y="95250"/>
                  <a:pt x="699007" y="94360"/>
                  <a:pt x="690753" y="94360"/>
                </a:cubicBezTo>
                <a:close/>
                <a:moveTo>
                  <a:pt x="-4681729" y="2213355"/>
                </a:moveTo>
                <a:moveTo>
                  <a:pt x="500253" y="87757"/>
                </a:moveTo>
                <a:lnTo>
                  <a:pt x="577088" y="87757"/>
                </a:lnTo>
                <a:lnTo>
                  <a:pt x="577088" y="94360"/>
                </a:lnTo>
                <a:cubicBezTo>
                  <a:pt x="569341" y="94360"/>
                  <a:pt x="564133" y="95123"/>
                  <a:pt x="561466" y="96647"/>
                </a:cubicBezTo>
                <a:cubicBezTo>
                  <a:pt x="558800" y="98298"/>
                  <a:pt x="556767" y="100203"/>
                  <a:pt x="555243" y="102488"/>
                </a:cubicBezTo>
                <a:cubicBezTo>
                  <a:pt x="553719" y="104775"/>
                  <a:pt x="552957" y="112395"/>
                  <a:pt x="552957" y="125095"/>
                </a:cubicBezTo>
                <a:lnTo>
                  <a:pt x="552957" y="214757"/>
                </a:lnTo>
                <a:cubicBezTo>
                  <a:pt x="552957" y="224789"/>
                  <a:pt x="553846" y="230758"/>
                  <a:pt x="555752" y="232536"/>
                </a:cubicBezTo>
                <a:cubicBezTo>
                  <a:pt x="557529" y="234441"/>
                  <a:pt x="563244" y="235330"/>
                  <a:pt x="572896" y="235330"/>
                </a:cubicBezTo>
                <a:lnTo>
                  <a:pt x="601091" y="235330"/>
                </a:lnTo>
                <a:cubicBezTo>
                  <a:pt x="611758" y="235330"/>
                  <a:pt x="617854" y="234314"/>
                  <a:pt x="619379" y="232410"/>
                </a:cubicBezTo>
                <a:cubicBezTo>
                  <a:pt x="620903" y="230378"/>
                  <a:pt x="621665" y="224028"/>
                  <a:pt x="621665" y="213360"/>
                </a:cubicBezTo>
                <a:lnTo>
                  <a:pt x="621665" y="125095"/>
                </a:lnTo>
                <a:cubicBezTo>
                  <a:pt x="621665" y="114045"/>
                  <a:pt x="621029" y="107060"/>
                  <a:pt x="619887" y="103758"/>
                </a:cubicBezTo>
                <a:cubicBezTo>
                  <a:pt x="618743" y="100583"/>
                  <a:pt x="616457" y="98298"/>
                  <a:pt x="613155" y="96647"/>
                </a:cubicBezTo>
                <a:cubicBezTo>
                  <a:pt x="609854" y="95123"/>
                  <a:pt x="604646" y="94360"/>
                  <a:pt x="597534" y="94360"/>
                </a:cubicBezTo>
                <a:lnTo>
                  <a:pt x="597534" y="87757"/>
                </a:lnTo>
                <a:lnTo>
                  <a:pt x="674369" y="87757"/>
                </a:lnTo>
                <a:lnTo>
                  <a:pt x="674369" y="94360"/>
                </a:lnTo>
                <a:cubicBezTo>
                  <a:pt x="666623" y="94360"/>
                  <a:pt x="661416" y="95123"/>
                  <a:pt x="658749" y="96647"/>
                </a:cubicBezTo>
                <a:cubicBezTo>
                  <a:pt x="656081" y="98298"/>
                  <a:pt x="654050" y="100203"/>
                  <a:pt x="652526" y="102488"/>
                </a:cubicBezTo>
                <a:cubicBezTo>
                  <a:pt x="651002" y="104775"/>
                  <a:pt x="650240" y="112395"/>
                  <a:pt x="650240" y="125095"/>
                </a:cubicBezTo>
                <a:lnTo>
                  <a:pt x="650240" y="206755"/>
                </a:lnTo>
                <a:cubicBezTo>
                  <a:pt x="650240" y="221614"/>
                  <a:pt x="651637" y="230885"/>
                  <a:pt x="654304" y="234314"/>
                </a:cubicBezTo>
                <a:cubicBezTo>
                  <a:pt x="656970" y="237744"/>
                  <a:pt x="663575" y="239776"/>
                  <a:pt x="674369" y="240157"/>
                </a:cubicBezTo>
                <a:lnTo>
                  <a:pt x="674369" y="290703"/>
                </a:lnTo>
                <a:lnTo>
                  <a:pt x="668019" y="290703"/>
                </a:lnTo>
                <a:cubicBezTo>
                  <a:pt x="667639" y="277113"/>
                  <a:pt x="663193" y="266445"/>
                  <a:pt x="654684" y="258445"/>
                </a:cubicBezTo>
                <a:cubicBezTo>
                  <a:pt x="646176" y="250570"/>
                  <a:pt x="630808" y="246633"/>
                  <a:pt x="608456" y="246633"/>
                </a:cubicBezTo>
                <a:lnTo>
                  <a:pt x="500253" y="246633"/>
                </a:lnTo>
                <a:lnTo>
                  <a:pt x="500253" y="240157"/>
                </a:lnTo>
                <a:cubicBezTo>
                  <a:pt x="510540" y="240157"/>
                  <a:pt x="517143" y="238251"/>
                  <a:pt x="520065" y="234569"/>
                </a:cubicBezTo>
                <a:cubicBezTo>
                  <a:pt x="522986" y="230758"/>
                  <a:pt x="524382" y="222376"/>
                  <a:pt x="524382" y="209295"/>
                </a:cubicBezTo>
                <a:lnTo>
                  <a:pt x="524382" y="125095"/>
                </a:lnTo>
                <a:cubicBezTo>
                  <a:pt x="524382" y="112648"/>
                  <a:pt x="523748" y="105410"/>
                  <a:pt x="522478" y="103123"/>
                </a:cubicBezTo>
                <a:cubicBezTo>
                  <a:pt x="521207" y="100838"/>
                  <a:pt x="519303" y="98805"/>
                  <a:pt x="516636" y="97028"/>
                </a:cubicBezTo>
                <a:cubicBezTo>
                  <a:pt x="513968" y="95250"/>
                  <a:pt x="508507" y="94360"/>
                  <a:pt x="500253" y="94360"/>
                </a:cubicBezTo>
                <a:close/>
                <a:moveTo>
                  <a:pt x="-4681729" y="2213355"/>
                </a:moveTo>
                <a:moveTo>
                  <a:pt x="152780" y="87757"/>
                </a:moveTo>
                <a:lnTo>
                  <a:pt x="326898" y="87757"/>
                </a:lnTo>
                <a:lnTo>
                  <a:pt x="326898" y="94360"/>
                </a:lnTo>
                <a:cubicBezTo>
                  <a:pt x="319151" y="94360"/>
                  <a:pt x="313943" y="95123"/>
                  <a:pt x="311277" y="96647"/>
                </a:cubicBezTo>
                <a:cubicBezTo>
                  <a:pt x="308609" y="98298"/>
                  <a:pt x="306578" y="100203"/>
                  <a:pt x="305054" y="102488"/>
                </a:cubicBezTo>
                <a:cubicBezTo>
                  <a:pt x="303529" y="104775"/>
                  <a:pt x="302767" y="112395"/>
                  <a:pt x="302767" y="125095"/>
                </a:cubicBezTo>
                <a:lnTo>
                  <a:pt x="302767" y="209295"/>
                </a:lnTo>
                <a:cubicBezTo>
                  <a:pt x="302767" y="221614"/>
                  <a:pt x="303403" y="228854"/>
                  <a:pt x="304673" y="231266"/>
                </a:cubicBezTo>
                <a:cubicBezTo>
                  <a:pt x="305942" y="233679"/>
                  <a:pt x="307975" y="235711"/>
                  <a:pt x="310641" y="237489"/>
                </a:cubicBezTo>
                <a:cubicBezTo>
                  <a:pt x="313436" y="239267"/>
                  <a:pt x="318769" y="240157"/>
                  <a:pt x="326898" y="240157"/>
                </a:cubicBezTo>
                <a:lnTo>
                  <a:pt x="326898" y="246633"/>
                </a:lnTo>
                <a:lnTo>
                  <a:pt x="250063" y="246633"/>
                </a:lnTo>
                <a:lnTo>
                  <a:pt x="250063" y="240157"/>
                </a:lnTo>
                <a:cubicBezTo>
                  <a:pt x="259715" y="240157"/>
                  <a:pt x="266065" y="238379"/>
                  <a:pt x="269366" y="234950"/>
                </a:cubicBezTo>
                <a:cubicBezTo>
                  <a:pt x="272541" y="231394"/>
                  <a:pt x="274192" y="222885"/>
                  <a:pt x="274192" y="209295"/>
                </a:cubicBezTo>
                <a:lnTo>
                  <a:pt x="274192" y="99060"/>
                </a:lnTo>
                <a:lnTo>
                  <a:pt x="205486" y="99060"/>
                </a:lnTo>
                <a:lnTo>
                  <a:pt x="205486" y="209295"/>
                </a:lnTo>
                <a:cubicBezTo>
                  <a:pt x="205486" y="221614"/>
                  <a:pt x="206120" y="228854"/>
                  <a:pt x="207391" y="231266"/>
                </a:cubicBezTo>
                <a:cubicBezTo>
                  <a:pt x="208661" y="233679"/>
                  <a:pt x="210692" y="235711"/>
                  <a:pt x="213359" y="237489"/>
                </a:cubicBezTo>
                <a:cubicBezTo>
                  <a:pt x="216154" y="239267"/>
                  <a:pt x="221488" y="240157"/>
                  <a:pt x="229616" y="240157"/>
                </a:cubicBezTo>
                <a:lnTo>
                  <a:pt x="229616" y="246633"/>
                </a:lnTo>
                <a:lnTo>
                  <a:pt x="152780" y="246633"/>
                </a:lnTo>
                <a:lnTo>
                  <a:pt x="152780" y="240157"/>
                </a:lnTo>
                <a:cubicBezTo>
                  <a:pt x="163067" y="240157"/>
                  <a:pt x="169671" y="238251"/>
                  <a:pt x="172592" y="234569"/>
                </a:cubicBezTo>
                <a:cubicBezTo>
                  <a:pt x="175514" y="230758"/>
                  <a:pt x="176911" y="222376"/>
                  <a:pt x="176911" y="209295"/>
                </a:cubicBezTo>
                <a:lnTo>
                  <a:pt x="176911" y="125095"/>
                </a:lnTo>
                <a:cubicBezTo>
                  <a:pt x="176911" y="112648"/>
                  <a:pt x="176276" y="105410"/>
                  <a:pt x="175005" y="103123"/>
                </a:cubicBezTo>
                <a:cubicBezTo>
                  <a:pt x="173736" y="100838"/>
                  <a:pt x="171830" y="98805"/>
                  <a:pt x="169164" y="97028"/>
                </a:cubicBezTo>
                <a:cubicBezTo>
                  <a:pt x="166496" y="95250"/>
                  <a:pt x="161036" y="94360"/>
                  <a:pt x="152780" y="94360"/>
                </a:cubicBezTo>
                <a:close/>
                <a:moveTo>
                  <a:pt x="-4681729" y="2213355"/>
                </a:moveTo>
                <a:moveTo>
                  <a:pt x="1436496" y="85851"/>
                </a:moveTo>
                <a:cubicBezTo>
                  <a:pt x="1442719" y="85851"/>
                  <a:pt x="1447673" y="87376"/>
                  <a:pt x="1451355" y="90423"/>
                </a:cubicBezTo>
                <a:cubicBezTo>
                  <a:pt x="1455039" y="93345"/>
                  <a:pt x="1456943" y="97282"/>
                  <a:pt x="1456943" y="102235"/>
                </a:cubicBezTo>
                <a:cubicBezTo>
                  <a:pt x="1456943" y="106172"/>
                  <a:pt x="1455546" y="109601"/>
                  <a:pt x="1452879" y="112522"/>
                </a:cubicBezTo>
                <a:cubicBezTo>
                  <a:pt x="1450340" y="115316"/>
                  <a:pt x="1446529" y="116713"/>
                  <a:pt x="1441830" y="116713"/>
                </a:cubicBezTo>
                <a:cubicBezTo>
                  <a:pt x="1439291" y="116713"/>
                  <a:pt x="1436116" y="116078"/>
                  <a:pt x="1432305" y="114680"/>
                </a:cubicBezTo>
                <a:cubicBezTo>
                  <a:pt x="1427479" y="112903"/>
                  <a:pt x="1423796" y="112013"/>
                  <a:pt x="1421256" y="112013"/>
                </a:cubicBezTo>
                <a:cubicBezTo>
                  <a:pt x="1415923" y="112013"/>
                  <a:pt x="1411478" y="116585"/>
                  <a:pt x="1408049" y="125729"/>
                </a:cubicBezTo>
                <a:cubicBezTo>
                  <a:pt x="1404112" y="136270"/>
                  <a:pt x="1401191" y="143001"/>
                  <a:pt x="1399413" y="146176"/>
                </a:cubicBezTo>
                <a:cubicBezTo>
                  <a:pt x="1397507" y="149225"/>
                  <a:pt x="1393952" y="153288"/>
                  <a:pt x="1388744" y="158369"/>
                </a:cubicBezTo>
                <a:cubicBezTo>
                  <a:pt x="1392428" y="159385"/>
                  <a:pt x="1396238" y="162051"/>
                  <a:pt x="1400429" y="166370"/>
                </a:cubicBezTo>
                <a:cubicBezTo>
                  <a:pt x="1404746" y="170560"/>
                  <a:pt x="1412493" y="182753"/>
                  <a:pt x="1423924" y="202945"/>
                </a:cubicBezTo>
                <a:cubicBezTo>
                  <a:pt x="1433067" y="218948"/>
                  <a:pt x="1439926" y="229107"/>
                  <a:pt x="1444498" y="233426"/>
                </a:cubicBezTo>
                <a:cubicBezTo>
                  <a:pt x="1449069" y="237744"/>
                  <a:pt x="1455674" y="239903"/>
                  <a:pt x="1464437" y="240157"/>
                </a:cubicBezTo>
                <a:lnTo>
                  <a:pt x="1464437" y="246633"/>
                </a:lnTo>
                <a:lnTo>
                  <a:pt x="1417574" y="246633"/>
                </a:lnTo>
                <a:cubicBezTo>
                  <a:pt x="1402968" y="225425"/>
                  <a:pt x="1389888" y="203835"/>
                  <a:pt x="1378077" y="181610"/>
                </a:cubicBezTo>
                <a:cubicBezTo>
                  <a:pt x="1375282" y="176529"/>
                  <a:pt x="1372742" y="172720"/>
                  <a:pt x="1370456" y="170179"/>
                </a:cubicBezTo>
                <a:cubicBezTo>
                  <a:pt x="1368298" y="167766"/>
                  <a:pt x="1365123" y="166497"/>
                  <a:pt x="1361186" y="166497"/>
                </a:cubicBezTo>
                <a:cubicBezTo>
                  <a:pt x="1359789" y="166497"/>
                  <a:pt x="1357629" y="166623"/>
                  <a:pt x="1354581" y="166878"/>
                </a:cubicBezTo>
                <a:lnTo>
                  <a:pt x="1354581" y="209295"/>
                </a:lnTo>
                <a:cubicBezTo>
                  <a:pt x="1354581" y="220726"/>
                  <a:pt x="1355343" y="228091"/>
                  <a:pt x="1356614" y="231266"/>
                </a:cubicBezTo>
                <a:cubicBezTo>
                  <a:pt x="1358011" y="234441"/>
                  <a:pt x="1360296" y="236728"/>
                  <a:pt x="1363853" y="238125"/>
                </a:cubicBezTo>
                <a:cubicBezTo>
                  <a:pt x="1367281" y="239522"/>
                  <a:pt x="1373124" y="240157"/>
                  <a:pt x="1381379" y="240157"/>
                </a:cubicBezTo>
                <a:lnTo>
                  <a:pt x="1381379" y="246633"/>
                </a:lnTo>
                <a:lnTo>
                  <a:pt x="1301877" y="246633"/>
                </a:lnTo>
                <a:lnTo>
                  <a:pt x="1301877" y="240157"/>
                </a:lnTo>
                <a:cubicBezTo>
                  <a:pt x="1312164" y="240157"/>
                  <a:pt x="1318767" y="238251"/>
                  <a:pt x="1321689" y="234569"/>
                </a:cubicBezTo>
                <a:cubicBezTo>
                  <a:pt x="1324609" y="230758"/>
                  <a:pt x="1326006" y="222376"/>
                  <a:pt x="1326006" y="209295"/>
                </a:cubicBezTo>
                <a:lnTo>
                  <a:pt x="1326006" y="125095"/>
                </a:lnTo>
                <a:cubicBezTo>
                  <a:pt x="1326006" y="112648"/>
                  <a:pt x="1325371" y="105410"/>
                  <a:pt x="1324102" y="103123"/>
                </a:cubicBezTo>
                <a:cubicBezTo>
                  <a:pt x="1322831" y="100838"/>
                  <a:pt x="1320927" y="98805"/>
                  <a:pt x="1318259" y="97028"/>
                </a:cubicBezTo>
                <a:cubicBezTo>
                  <a:pt x="1315592" y="95250"/>
                  <a:pt x="1310131" y="94360"/>
                  <a:pt x="1301877" y="94360"/>
                </a:cubicBezTo>
                <a:lnTo>
                  <a:pt x="1301877" y="87757"/>
                </a:lnTo>
                <a:lnTo>
                  <a:pt x="1381379" y="87757"/>
                </a:lnTo>
                <a:lnTo>
                  <a:pt x="1381379" y="94360"/>
                </a:lnTo>
                <a:cubicBezTo>
                  <a:pt x="1371727" y="94360"/>
                  <a:pt x="1365757" y="95123"/>
                  <a:pt x="1363599" y="96392"/>
                </a:cubicBezTo>
                <a:cubicBezTo>
                  <a:pt x="1361313" y="97789"/>
                  <a:pt x="1359280" y="99567"/>
                  <a:pt x="1357376" y="101600"/>
                </a:cubicBezTo>
                <a:cubicBezTo>
                  <a:pt x="1355598" y="103632"/>
                  <a:pt x="1354581" y="111379"/>
                  <a:pt x="1354581" y="125095"/>
                </a:cubicBezTo>
                <a:lnTo>
                  <a:pt x="1354581" y="156210"/>
                </a:lnTo>
                <a:cubicBezTo>
                  <a:pt x="1357249" y="156463"/>
                  <a:pt x="1359027" y="156591"/>
                  <a:pt x="1360042" y="156591"/>
                </a:cubicBezTo>
                <a:cubicBezTo>
                  <a:pt x="1367028" y="156591"/>
                  <a:pt x="1373631" y="154558"/>
                  <a:pt x="1379854" y="150622"/>
                </a:cubicBezTo>
                <a:cubicBezTo>
                  <a:pt x="1386078" y="146685"/>
                  <a:pt x="1391539" y="138176"/>
                  <a:pt x="1396365" y="125222"/>
                </a:cubicBezTo>
                <a:cubicBezTo>
                  <a:pt x="1400937" y="113029"/>
                  <a:pt x="1404619" y="104775"/>
                  <a:pt x="1407541" y="100457"/>
                </a:cubicBezTo>
                <a:cubicBezTo>
                  <a:pt x="1410589" y="96138"/>
                  <a:pt x="1414653" y="92710"/>
                  <a:pt x="1419859" y="89916"/>
                </a:cubicBezTo>
                <a:cubicBezTo>
                  <a:pt x="1425193" y="87248"/>
                  <a:pt x="1430654" y="85851"/>
                  <a:pt x="1436496" y="85851"/>
                </a:cubicBezTo>
                <a:close/>
                <a:moveTo>
                  <a:pt x="-4679823" y="2213355"/>
                </a:moveTo>
                <a:moveTo>
                  <a:pt x="75818" y="83057"/>
                </a:moveTo>
                <a:cubicBezTo>
                  <a:pt x="91440" y="83057"/>
                  <a:pt x="104266" y="87248"/>
                  <a:pt x="114300" y="95504"/>
                </a:cubicBezTo>
                <a:cubicBezTo>
                  <a:pt x="124332" y="103758"/>
                  <a:pt x="129413" y="112395"/>
                  <a:pt x="129413" y="121285"/>
                </a:cubicBezTo>
                <a:cubicBezTo>
                  <a:pt x="129413" y="125603"/>
                  <a:pt x="127889" y="129158"/>
                  <a:pt x="125094" y="131953"/>
                </a:cubicBezTo>
                <a:cubicBezTo>
                  <a:pt x="122301" y="134620"/>
                  <a:pt x="118364" y="136016"/>
                  <a:pt x="113283" y="136016"/>
                </a:cubicBezTo>
                <a:cubicBezTo>
                  <a:pt x="106426" y="136016"/>
                  <a:pt x="101218" y="133730"/>
                  <a:pt x="97790" y="129413"/>
                </a:cubicBezTo>
                <a:cubicBezTo>
                  <a:pt x="95884" y="127000"/>
                  <a:pt x="94488" y="122301"/>
                  <a:pt x="93853" y="115570"/>
                </a:cubicBezTo>
                <a:cubicBezTo>
                  <a:pt x="93217" y="108711"/>
                  <a:pt x="90931" y="103504"/>
                  <a:pt x="86867" y="99948"/>
                </a:cubicBezTo>
                <a:cubicBezTo>
                  <a:pt x="82804" y="96392"/>
                  <a:pt x="77216" y="94741"/>
                  <a:pt x="70104" y="94741"/>
                </a:cubicBezTo>
                <a:cubicBezTo>
                  <a:pt x="58546" y="94741"/>
                  <a:pt x="49149" y="98932"/>
                  <a:pt x="42164" y="107569"/>
                </a:cubicBezTo>
                <a:cubicBezTo>
                  <a:pt x="32766" y="118872"/>
                  <a:pt x="28066" y="133857"/>
                  <a:pt x="28066" y="152400"/>
                </a:cubicBezTo>
                <a:cubicBezTo>
                  <a:pt x="28066" y="171450"/>
                  <a:pt x="32766" y="188086"/>
                  <a:pt x="42037" y="202691"/>
                </a:cubicBezTo>
                <a:cubicBezTo>
                  <a:pt x="51307" y="217170"/>
                  <a:pt x="63880" y="224408"/>
                  <a:pt x="79755" y="224408"/>
                </a:cubicBezTo>
                <a:cubicBezTo>
                  <a:pt x="91058" y="224408"/>
                  <a:pt x="101218" y="220598"/>
                  <a:pt x="110236" y="212851"/>
                </a:cubicBezTo>
                <a:cubicBezTo>
                  <a:pt x="116586" y="207517"/>
                  <a:pt x="122808" y="197866"/>
                  <a:pt x="128778" y="183895"/>
                </a:cubicBezTo>
                <a:lnTo>
                  <a:pt x="133857" y="186308"/>
                </a:lnTo>
                <a:cubicBezTo>
                  <a:pt x="129540" y="207136"/>
                  <a:pt x="121157" y="223266"/>
                  <a:pt x="108712" y="234569"/>
                </a:cubicBezTo>
                <a:cubicBezTo>
                  <a:pt x="96266" y="245872"/>
                  <a:pt x="82423" y="251460"/>
                  <a:pt x="67309" y="251460"/>
                </a:cubicBezTo>
                <a:cubicBezTo>
                  <a:pt x="49276" y="251460"/>
                  <a:pt x="33528" y="243839"/>
                  <a:pt x="20066" y="228726"/>
                </a:cubicBezTo>
                <a:cubicBezTo>
                  <a:pt x="6730" y="213613"/>
                  <a:pt x="0" y="193166"/>
                  <a:pt x="0" y="167385"/>
                </a:cubicBezTo>
                <a:cubicBezTo>
                  <a:pt x="0" y="142366"/>
                  <a:pt x="7492" y="122173"/>
                  <a:pt x="22352" y="106553"/>
                </a:cubicBezTo>
                <a:cubicBezTo>
                  <a:pt x="37083" y="90932"/>
                  <a:pt x="54991" y="83057"/>
                  <a:pt x="75818" y="83057"/>
                </a:cubicBezTo>
                <a:close/>
                <a:moveTo>
                  <a:pt x="-4677029" y="2213355"/>
                </a:moveTo>
                <a:moveTo>
                  <a:pt x="421893" y="82930"/>
                </a:moveTo>
                <a:cubicBezTo>
                  <a:pt x="439674" y="82930"/>
                  <a:pt x="454279" y="88773"/>
                  <a:pt x="465708" y="100583"/>
                </a:cubicBezTo>
                <a:cubicBezTo>
                  <a:pt x="477139" y="112267"/>
                  <a:pt x="482854" y="127888"/>
                  <a:pt x="482854" y="147573"/>
                </a:cubicBezTo>
                <a:lnTo>
                  <a:pt x="373126" y="147573"/>
                </a:lnTo>
                <a:cubicBezTo>
                  <a:pt x="372999" y="171195"/>
                  <a:pt x="378714" y="189610"/>
                  <a:pt x="390270" y="203073"/>
                </a:cubicBezTo>
                <a:cubicBezTo>
                  <a:pt x="401828" y="216535"/>
                  <a:pt x="415416" y="223138"/>
                  <a:pt x="431038" y="223138"/>
                </a:cubicBezTo>
                <a:cubicBezTo>
                  <a:pt x="441452" y="223138"/>
                  <a:pt x="450468" y="220345"/>
                  <a:pt x="458216" y="214629"/>
                </a:cubicBezTo>
                <a:cubicBezTo>
                  <a:pt x="465836" y="208914"/>
                  <a:pt x="472313" y="199135"/>
                  <a:pt x="477519" y="185166"/>
                </a:cubicBezTo>
                <a:lnTo>
                  <a:pt x="482854" y="188722"/>
                </a:lnTo>
                <a:cubicBezTo>
                  <a:pt x="480441" y="204470"/>
                  <a:pt x="473455" y="218948"/>
                  <a:pt x="461771" y="231901"/>
                </a:cubicBezTo>
                <a:cubicBezTo>
                  <a:pt x="450088" y="244982"/>
                  <a:pt x="435482" y="251460"/>
                  <a:pt x="417829" y="251460"/>
                </a:cubicBezTo>
                <a:cubicBezTo>
                  <a:pt x="398779" y="251460"/>
                  <a:pt x="382524" y="243966"/>
                  <a:pt x="368934" y="229235"/>
                </a:cubicBezTo>
                <a:cubicBezTo>
                  <a:pt x="355345" y="214376"/>
                  <a:pt x="348488" y="194310"/>
                  <a:pt x="348488" y="169291"/>
                </a:cubicBezTo>
                <a:cubicBezTo>
                  <a:pt x="348488" y="142113"/>
                  <a:pt x="355473" y="120904"/>
                  <a:pt x="369442" y="105663"/>
                </a:cubicBezTo>
                <a:cubicBezTo>
                  <a:pt x="383286" y="90551"/>
                  <a:pt x="400812" y="82930"/>
                  <a:pt x="421893" y="82930"/>
                </a:cubicBezTo>
                <a:close/>
                <a:moveTo>
                  <a:pt x="-4676902" y="2213355"/>
                </a:moveTo>
                <a:moveTo>
                  <a:pt x="994155" y="0"/>
                </a:moveTo>
                <a:lnTo>
                  <a:pt x="1001776" y="0"/>
                </a:lnTo>
                <a:lnTo>
                  <a:pt x="1001776" y="97663"/>
                </a:lnTo>
                <a:cubicBezTo>
                  <a:pt x="1012316" y="88010"/>
                  <a:pt x="1022984" y="83057"/>
                  <a:pt x="1033906" y="83057"/>
                </a:cubicBezTo>
                <a:cubicBezTo>
                  <a:pt x="1048766" y="83057"/>
                  <a:pt x="1061592" y="91313"/>
                  <a:pt x="1072261" y="107695"/>
                </a:cubicBezTo>
                <a:cubicBezTo>
                  <a:pt x="1082929" y="124079"/>
                  <a:pt x="1088263" y="144017"/>
                  <a:pt x="1088263" y="167385"/>
                </a:cubicBezTo>
                <a:cubicBezTo>
                  <a:pt x="1088263" y="190245"/>
                  <a:pt x="1082929" y="209930"/>
                  <a:pt x="1072006" y="226567"/>
                </a:cubicBezTo>
                <a:cubicBezTo>
                  <a:pt x="1061212" y="243204"/>
                  <a:pt x="1048004" y="251460"/>
                  <a:pt x="1032509" y="251460"/>
                </a:cubicBezTo>
                <a:cubicBezTo>
                  <a:pt x="1021079" y="251460"/>
                  <a:pt x="1010792" y="246379"/>
                  <a:pt x="1001776" y="236220"/>
                </a:cubicBezTo>
                <a:lnTo>
                  <a:pt x="1001776" y="285241"/>
                </a:lnTo>
                <a:cubicBezTo>
                  <a:pt x="1001776" y="296798"/>
                  <a:pt x="1002411" y="304164"/>
                  <a:pt x="1003807" y="307339"/>
                </a:cubicBezTo>
                <a:cubicBezTo>
                  <a:pt x="1005078" y="310514"/>
                  <a:pt x="1007491" y="312801"/>
                  <a:pt x="1011046" y="314198"/>
                </a:cubicBezTo>
                <a:cubicBezTo>
                  <a:pt x="1014476" y="315467"/>
                  <a:pt x="1021715" y="316103"/>
                  <a:pt x="1032891" y="316103"/>
                </a:cubicBezTo>
                <a:lnTo>
                  <a:pt x="1032891" y="322579"/>
                </a:lnTo>
                <a:lnTo>
                  <a:pt x="947292" y="322579"/>
                </a:lnTo>
                <a:lnTo>
                  <a:pt x="947292" y="316103"/>
                </a:lnTo>
                <a:cubicBezTo>
                  <a:pt x="958850" y="316103"/>
                  <a:pt x="966342" y="314451"/>
                  <a:pt x="969771" y="311150"/>
                </a:cubicBezTo>
                <a:cubicBezTo>
                  <a:pt x="973201" y="307848"/>
                  <a:pt x="974979" y="299211"/>
                  <a:pt x="974979" y="285241"/>
                </a:cubicBezTo>
                <a:lnTo>
                  <a:pt x="974979" y="236220"/>
                </a:lnTo>
                <a:cubicBezTo>
                  <a:pt x="966216" y="246379"/>
                  <a:pt x="956055" y="251460"/>
                  <a:pt x="944371" y="251460"/>
                </a:cubicBezTo>
                <a:cubicBezTo>
                  <a:pt x="928369" y="251460"/>
                  <a:pt x="915034" y="243078"/>
                  <a:pt x="904366" y="226441"/>
                </a:cubicBezTo>
                <a:cubicBezTo>
                  <a:pt x="893699" y="209804"/>
                  <a:pt x="888365" y="189610"/>
                  <a:pt x="888365" y="165607"/>
                </a:cubicBezTo>
                <a:cubicBezTo>
                  <a:pt x="888365" y="144017"/>
                  <a:pt x="893444" y="124841"/>
                  <a:pt x="903604" y="108204"/>
                </a:cubicBezTo>
                <a:cubicBezTo>
                  <a:pt x="913891" y="91439"/>
                  <a:pt x="927100" y="83057"/>
                  <a:pt x="943482" y="83057"/>
                </a:cubicBezTo>
                <a:cubicBezTo>
                  <a:pt x="955675" y="83057"/>
                  <a:pt x="966089" y="88645"/>
                  <a:pt x="974979" y="99695"/>
                </a:cubicBezTo>
                <a:lnTo>
                  <a:pt x="974979" y="56769"/>
                </a:lnTo>
                <a:cubicBezTo>
                  <a:pt x="974979" y="41910"/>
                  <a:pt x="973963" y="32511"/>
                  <a:pt x="972184" y="28448"/>
                </a:cubicBezTo>
                <a:cubicBezTo>
                  <a:pt x="970279" y="24383"/>
                  <a:pt x="967104" y="22351"/>
                  <a:pt x="962405" y="22351"/>
                </a:cubicBezTo>
                <a:cubicBezTo>
                  <a:pt x="958595" y="22351"/>
                  <a:pt x="954404" y="23367"/>
                  <a:pt x="949959" y="25400"/>
                </a:cubicBezTo>
                <a:lnTo>
                  <a:pt x="947292" y="19685"/>
                </a:lnTo>
                <a:close/>
                <a:moveTo>
                  <a:pt x="-4593972" y="221335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8" name="Picture 178"/>
          <p:cNvPicPr>
            <a:picLocks noChangeAspect="0"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523223" y="4631945"/>
            <a:ext cx="3114167" cy="347979"/>
          </a:xfrm>
          <a:prstGeom prst="rect">
            <a:avLst/>
          </a:prstGeom>
          <a:noFill/>
          <a:extLst/>
        </p:spPr>
      </p:pic>
      <p:sp>
        <p:nvSpPr>
          <p:cNvPr id="179" name="Freeform 179"/>
          <p:cNvSpPr/>
          <p:nvPr/>
        </p:nvSpPr>
        <p:spPr>
          <a:xfrm rot="0" flipH="0" flipV="0">
            <a:off x="8535923" y="4644645"/>
            <a:ext cx="3088768" cy="322579"/>
          </a:xfrm>
          <a:custGeom>
            <a:pathLst>
              <a:path w="3088768" h="322579">
                <a:moveTo>
                  <a:pt x="1526541" y="170179"/>
                </a:moveTo>
                <a:cubicBezTo>
                  <a:pt x="1522731" y="170179"/>
                  <a:pt x="1518667" y="170307"/>
                  <a:pt x="1514221" y="170433"/>
                </a:cubicBezTo>
                <a:lnTo>
                  <a:pt x="1514221" y="232536"/>
                </a:lnTo>
                <a:cubicBezTo>
                  <a:pt x="1520063" y="234441"/>
                  <a:pt x="1526921" y="235330"/>
                  <a:pt x="1534922" y="235330"/>
                </a:cubicBezTo>
                <a:cubicBezTo>
                  <a:pt x="1548638" y="235330"/>
                  <a:pt x="1558925" y="232282"/>
                  <a:pt x="1565530" y="226313"/>
                </a:cubicBezTo>
                <a:cubicBezTo>
                  <a:pt x="1572260" y="220345"/>
                  <a:pt x="1575690" y="212598"/>
                  <a:pt x="1575690" y="203073"/>
                </a:cubicBezTo>
                <a:cubicBezTo>
                  <a:pt x="1575690" y="192404"/>
                  <a:pt x="1571371" y="184276"/>
                  <a:pt x="1562608" y="178688"/>
                </a:cubicBezTo>
                <a:cubicBezTo>
                  <a:pt x="1553972" y="172973"/>
                  <a:pt x="1541908" y="170179"/>
                  <a:pt x="1526541" y="170179"/>
                </a:cubicBezTo>
                <a:close/>
                <a:moveTo>
                  <a:pt x="-6492747" y="2213355"/>
                </a:moveTo>
                <a:moveTo>
                  <a:pt x="1692783" y="169672"/>
                </a:moveTo>
                <a:cubicBezTo>
                  <a:pt x="1690117" y="169672"/>
                  <a:pt x="1686433" y="169672"/>
                  <a:pt x="1681734" y="169798"/>
                </a:cubicBezTo>
                <a:lnTo>
                  <a:pt x="1681734" y="232917"/>
                </a:lnTo>
                <a:cubicBezTo>
                  <a:pt x="1687831" y="234569"/>
                  <a:pt x="1693927" y="235330"/>
                  <a:pt x="1700149" y="235330"/>
                </a:cubicBezTo>
                <a:cubicBezTo>
                  <a:pt x="1711707" y="235330"/>
                  <a:pt x="1721105" y="232282"/>
                  <a:pt x="1728344" y="226186"/>
                </a:cubicBezTo>
                <a:cubicBezTo>
                  <a:pt x="1735456" y="219963"/>
                  <a:pt x="1739138" y="212216"/>
                  <a:pt x="1739138" y="202945"/>
                </a:cubicBezTo>
                <a:cubicBezTo>
                  <a:pt x="1739138" y="180720"/>
                  <a:pt x="1723645" y="169672"/>
                  <a:pt x="1692783" y="169672"/>
                </a:cubicBezTo>
                <a:close/>
                <a:moveTo>
                  <a:pt x="-6492240" y="2213355"/>
                </a:moveTo>
                <a:moveTo>
                  <a:pt x="918592" y="169672"/>
                </a:moveTo>
                <a:cubicBezTo>
                  <a:pt x="915924" y="169672"/>
                  <a:pt x="912242" y="169672"/>
                  <a:pt x="907543" y="169798"/>
                </a:cubicBezTo>
                <a:lnTo>
                  <a:pt x="907543" y="232917"/>
                </a:lnTo>
                <a:cubicBezTo>
                  <a:pt x="913638" y="234569"/>
                  <a:pt x="919734" y="235330"/>
                  <a:pt x="925958" y="235330"/>
                </a:cubicBezTo>
                <a:cubicBezTo>
                  <a:pt x="937515" y="235330"/>
                  <a:pt x="946912" y="232282"/>
                  <a:pt x="954152" y="226186"/>
                </a:cubicBezTo>
                <a:cubicBezTo>
                  <a:pt x="961263" y="219963"/>
                  <a:pt x="964946" y="212216"/>
                  <a:pt x="964946" y="202945"/>
                </a:cubicBezTo>
                <a:cubicBezTo>
                  <a:pt x="964946" y="180720"/>
                  <a:pt x="949453" y="169672"/>
                  <a:pt x="918592" y="169672"/>
                </a:cubicBezTo>
                <a:close/>
                <a:moveTo>
                  <a:pt x="-6492240" y="2213355"/>
                </a:moveTo>
                <a:moveTo>
                  <a:pt x="3032887" y="151891"/>
                </a:moveTo>
                <a:cubicBezTo>
                  <a:pt x="3015488" y="158876"/>
                  <a:pt x="3004185" y="163829"/>
                  <a:pt x="2999106" y="166623"/>
                </a:cubicBezTo>
                <a:cubicBezTo>
                  <a:pt x="2989961" y="171704"/>
                  <a:pt x="2983484" y="177038"/>
                  <a:pt x="2979547" y="182626"/>
                </a:cubicBezTo>
                <a:cubicBezTo>
                  <a:pt x="2975610" y="188213"/>
                  <a:pt x="2973706" y="194182"/>
                  <a:pt x="2973706" y="200786"/>
                </a:cubicBezTo>
                <a:cubicBezTo>
                  <a:pt x="2973706" y="209169"/>
                  <a:pt x="2976119" y="216026"/>
                  <a:pt x="2981071" y="221488"/>
                </a:cubicBezTo>
                <a:cubicBezTo>
                  <a:pt x="2986024" y="227076"/>
                  <a:pt x="2991740" y="229742"/>
                  <a:pt x="2998217" y="229742"/>
                </a:cubicBezTo>
                <a:cubicBezTo>
                  <a:pt x="3007107" y="229742"/>
                  <a:pt x="3018663" y="224028"/>
                  <a:pt x="3032887" y="212470"/>
                </a:cubicBezTo>
                <a:close/>
                <a:moveTo>
                  <a:pt x="-6474459" y="2213355"/>
                </a:moveTo>
                <a:moveTo>
                  <a:pt x="280544" y="151891"/>
                </a:moveTo>
                <a:cubicBezTo>
                  <a:pt x="263145" y="158876"/>
                  <a:pt x="251842" y="163829"/>
                  <a:pt x="246761" y="166623"/>
                </a:cubicBezTo>
                <a:cubicBezTo>
                  <a:pt x="237618" y="171704"/>
                  <a:pt x="231141" y="177038"/>
                  <a:pt x="227204" y="182626"/>
                </a:cubicBezTo>
                <a:cubicBezTo>
                  <a:pt x="223267" y="188213"/>
                  <a:pt x="221361" y="194182"/>
                  <a:pt x="221361" y="200786"/>
                </a:cubicBezTo>
                <a:cubicBezTo>
                  <a:pt x="221361" y="209169"/>
                  <a:pt x="223774" y="216026"/>
                  <a:pt x="228728" y="221488"/>
                </a:cubicBezTo>
                <a:cubicBezTo>
                  <a:pt x="233681" y="227076"/>
                  <a:pt x="239395" y="229742"/>
                  <a:pt x="245872" y="229742"/>
                </a:cubicBezTo>
                <a:cubicBezTo>
                  <a:pt x="254762" y="229742"/>
                  <a:pt x="266320" y="224028"/>
                  <a:pt x="280544" y="212470"/>
                </a:cubicBezTo>
                <a:close/>
                <a:moveTo>
                  <a:pt x="-6474459" y="2213355"/>
                </a:moveTo>
                <a:moveTo>
                  <a:pt x="93472" y="108204"/>
                </a:moveTo>
                <a:cubicBezTo>
                  <a:pt x="87884" y="108204"/>
                  <a:pt x="82423" y="109601"/>
                  <a:pt x="76962" y="112395"/>
                </a:cubicBezTo>
                <a:cubicBezTo>
                  <a:pt x="72771" y="114426"/>
                  <a:pt x="65913" y="120776"/>
                  <a:pt x="56388" y="131063"/>
                </a:cubicBezTo>
                <a:lnTo>
                  <a:pt x="56388" y="190373"/>
                </a:lnTo>
                <a:cubicBezTo>
                  <a:pt x="56388" y="203200"/>
                  <a:pt x="56896" y="211708"/>
                  <a:pt x="57912" y="215773"/>
                </a:cubicBezTo>
                <a:cubicBezTo>
                  <a:pt x="59563" y="222504"/>
                  <a:pt x="63500" y="228345"/>
                  <a:pt x="69723" y="233426"/>
                </a:cubicBezTo>
                <a:cubicBezTo>
                  <a:pt x="76073" y="238505"/>
                  <a:pt x="84074" y="241045"/>
                  <a:pt x="93599" y="241045"/>
                </a:cubicBezTo>
                <a:cubicBezTo>
                  <a:pt x="105157" y="241045"/>
                  <a:pt x="114555" y="236601"/>
                  <a:pt x="121667" y="227583"/>
                </a:cubicBezTo>
                <a:cubicBezTo>
                  <a:pt x="131065" y="215773"/>
                  <a:pt x="135763" y="199135"/>
                  <a:pt x="135763" y="177800"/>
                </a:cubicBezTo>
                <a:cubicBezTo>
                  <a:pt x="135763" y="153542"/>
                  <a:pt x="130430" y="134873"/>
                  <a:pt x="119761" y="121792"/>
                </a:cubicBezTo>
                <a:cubicBezTo>
                  <a:pt x="112395" y="112776"/>
                  <a:pt x="103633" y="108204"/>
                  <a:pt x="93472" y="108204"/>
                </a:cubicBezTo>
                <a:close/>
                <a:moveTo>
                  <a:pt x="-6430772" y="2213355"/>
                </a:moveTo>
                <a:moveTo>
                  <a:pt x="2681859" y="99060"/>
                </a:moveTo>
                <a:cubicBezTo>
                  <a:pt x="2670175" y="99060"/>
                  <a:pt x="2661412" y="101980"/>
                  <a:pt x="2655697" y="107695"/>
                </a:cubicBezTo>
                <a:cubicBezTo>
                  <a:pt x="2649856" y="113538"/>
                  <a:pt x="2646934" y="120395"/>
                  <a:pt x="2646934" y="128397"/>
                </a:cubicBezTo>
                <a:cubicBezTo>
                  <a:pt x="2646934" y="138557"/>
                  <a:pt x="2651125" y="146938"/>
                  <a:pt x="2659254" y="153670"/>
                </a:cubicBezTo>
                <a:cubicBezTo>
                  <a:pt x="2667508" y="160401"/>
                  <a:pt x="2677795" y="163703"/>
                  <a:pt x="2690369" y="163703"/>
                </a:cubicBezTo>
                <a:cubicBezTo>
                  <a:pt x="2691638" y="163703"/>
                  <a:pt x="2693035" y="163576"/>
                  <a:pt x="2694686" y="163322"/>
                </a:cubicBezTo>
                <a:lnTo>
                  <a:pt x="2694686" y="100964"/>
                </a:lnTo>
                <a:cubicBezTo>
                  <a:pt x="2690115" y="99695"/>
                  <a:pt x="2685923" y="99060"/>
                  <a:pt x="2681859" y="99060"/>
                </a:cubicBezTo>
                <a:close/>
                <a:moveTo>
                  <a:pt x="-6421628" y="2213355"/>
                </a:moveTo>
                <a:moveTo>
                  <a:pt x="1514221" y="99060"/>
                </a:moveTo>
                <a:lnTo>
                  <a:pt x="1514221" y="158750"/>
                </a:lnTo>
                <a:cubicBezTo>
                  <a:pt x="1519302" y="158750"/>
                  <a:pt x="1522477" y="158876"/>
                  <a:pt x="1523493" y="158876"/>
                </a:cubicBezTo>
                <a:cubicBezTo>
                  <a:pt x="1539241" y="158876"/>
                  <a:pt x="1550797" y="155829"/>
                  <a:pt x="1557783" y="149732"/>
                </a:cubicBezTo>
                <a:cubicBezTo>
                  <a:pt x="1564895" y="143636"/>
                  <a:pt x="1568323" y="136270"/>
                  <a:pt x="1568323" y="127635"/>
                </a:cubicBezTo>
                <a:cubicBezTo>
                  <a:pt x="1568323" y="117601"/>
                  <a:pt x="1564768" y="110363"/>
                  <a:pt x="1557656" y="105791"/>
                </a:cubicBezTo>
                <a:cubicBezTo>
                  <a:pt x="1550417" y="101345"/>
                  <a:pt x="1538986" y="99060"/>
                  <a:pt x="1523238" y="99060"/>
                </a:cubicBezTo>
                <a:close/>
                <a:moveTo>
                  <a:pt x="-6421628" y="2213355"/>
                </a:moveTo>
                <a:moveTo>
                  <a:pt x="423927" y="94869"/>
                </a:moveTo>
                <a:cubicBezTo>
                  <a:pt x="412370" y="94869"/>
                  <a:pt x="402845" y="99695"/>
                  <a:pt x="395479" y="109220"/>
                </a:cubicBezTo>
                <a:cubicBezTo>
                  <a:pt x="387985" y="118872"/>
                  <a:pt x="384303" y="133985"/>
                  <a:pt x="384303" y="154558"/>
                </a:cubicBezTo>
                <a:cubicBezTo>
                  <a:pt x="384303" y="182372"/>
                  <a:pt x="389256" y="203454"/>
                  <a:pt x="399288" y="217804"/>
                </a:cubicBezTo>
                <a:cubicBezTo>
                  <a:pt x="409195" y="232155"/>
                  <a:pt x="420752" y="239267"/>
                  <a:pt x="433706" y="239267"/>
                </a:cubicBezTo>
                <a:cubicBezTo>
                  <a:pt x="445770" y="239267"/>
                  <a:pt x="455169" y="234314"/>
                  <a:pt x="462154" y="224282"/>
                </a:cubicBezTo>
                <a:cubicBezTo>
                  <a:pt x="469011" y="214376"/>
                  <a:pt x="472441" y="198373"/>
                  <a:pt x="472441" y="176403"/>
                </a:cubicBezTo>
                <a:cubicBezTo>
                  <a:pt x="472441" y="153035"/>
                  <a:pt x="467869" y="133604"/>
                  <a:pt x="458852" y="118110"/>
                </a:cubicBezTo>
                <a:cubicBezTo>
                  <a:pt x="449834" y="102616"/>
                  <a:pt x="438150" y="94869"/>
                  <a:pt x="423927" y="94869"/>
                </a:cubicBezTo>
                <a:close/>
                <a:moveTo>
                  <a:pt x="-6417437" y="2213355"/>
                </a:moveTo>
                <a:moveTo>
                  <a:pt x="2134362" y="94360"/>
                </a:moveTo>
                <a:cubicBezTo>
                  <a:pt x="2128267" y="94360"/>
                  <a:pt x="2122044" y="96138"/>
                  <a:pt x="2115947" y="99822"/>
                </a:cubicBezTo>
                <a:cubicBezTo>
                  <a:pt x="2109724" y="103504"/>
                  <a:pt x="2104771" y="109854"/>
                  <a:pt x="2100961" y="118998"/>
                </a:cubicBezTo>
                <a:cubicBezTo>
                  <a:pt x="2097152" y="128142"/>
                  <a:pt x="2095246" y="139826"/>
                  <a:pt x="2095246" y="154178"/>
                </a:cubicBezTo>
                <a:cubicBezTo>
                  <a:pt x="2095246" y="177291"/>
                  <a:pt x="2099819" y="197230"/>
                  <a:pt x="2108962" y="213995"/>
                </a:cubicBezTo>
                <a:cubicBezTo>
                  <a:pt x="2118233" y="230758"/>
                  <a:pt x="2130298" y="239141"/>
                  <a:pt x="2145284" y="239141"/>
                </a:cubicBezTo>
                <a:cubicBezTo>
                  <a:pt x="2156460" y="239141"/>
                  <a:pt x="2165732" y="234569"/>
                  <a:pt x="2173097" y="225298"/>
                </a:cubicBezTo>
                <a:cubicBezTo>
                  <a:pt x="2180336" y="216026"/>
                  <a:pt x="2184020" y="200151"/>
                  <a:pt x="2184020" y="177545"/>
                </a:cubicBezTo>
                <a:cubicBezTo>
                  <a:pt x="2184020" y="149351"/>
                  <a:pt x="2177923" y="127254"/>
                  <a:pt x="2165732" y="110998"/>
                </a:cubicBezTo>
                <a:cubicBezTo>
                  <a:pt x="2157604" y="99948"/>
                  <a:pt x="2147062" y="94360"/>
                  <a:pt x="2134362" y="94360"/>
                </a:cubicBezTo>
                <a:close/>
                <a:moveTo>
                  <a:pt x="-6416928" y="2213355"/>
                </a:moveTo>
                <a:moveTo>
                  <a:pt x="601219" y="94360"/>
                </a:moveTo>
                <a:cubicBezTo>
                  <a:pt x="595122" y="94360"/>
                  <a:pt x="589027" y="96138"/>
                  <a:pt x="582804" y="99822"/>
                </a:cubicBezTo>
                <a:cubicBezTo>
                  <a:pt x="576581" y="103504"/>
                  <a:pt x="571628" y="109854"/>
                  <a:pt x="567818" y="118998"/>
                </a:cubicBezTo>
                <a:cubicBezTo>
                  <a:pt x="564008" y="128142"/>
                  <a:pt x="562103" y="139826"/>
                  <a:pt x="562103" y="154178"/>
                </a:cubicBezTo>
                <a:cubicBezTo>
                  <a:pt x="562103" y="177291"/>
                  <a:pt x="566674" y="197230"/>
                  <a:pt x="575819" y="213995"/>
                </a:cubicBezTo>
                <a:cubicBezTo>
                  <a:pt x="585090" y="230758"/>
                  <a:pt x="597155" y="239141"/>
                  <a:pt x="612141" y="239141"/>
                </a:cubicBezTo>
                <a:cubicBezTo>
                  <a:pt x="623317" y="239141"/>
                  <a:pt x="632587" y="234569"/>
                  <a:pt x="639954" y="225298"/>
                </a:cubicBezTo>
                <a:cubicBezTo>
                  <a:pt x="647193" y="216026"/>
                  <a:pt x="650875" y="200151"/>
                  <a:pt x="650875" y="177545"/>
                </a:cubicBezTo>
                <a:cubicBezTo>
                  <a:pt x="650875" y="149351"/>
                  <a:pt x="644780" y="127254"/>
                  <a:pt x="632587" y="110998"/>
                </a:cubicBezTo>
                <a:cubicBezTo>
                  <a:pt x="624459" y="99948"/>
                  <a:pt x="613919" y="94360"/>
                  <a:pt x="601219" y="94360"/>
                </a:cubicBezTo>
                <a:close/>
                <a:moveTo>
                  <a:pt x="-6416928" y="2213355"/>
                </a:moveTo>
                <a:moveTo>
                  <a:pt x="2782444" y="87757"/>
                </a:moveTo>
                <a:lnTo>
                  <a:pt x="2924430" y="87757"/>
                </a:lnTo>
                <a:lnTo>
                  <a:pt x="2924430" y="94360"/>
                </a:lnTo>
                <a:cubicBezTo>
                  <a:pt x="2916556" y="94360"/>
                  <a:pt x="2911348" y="95123"/>
                  <a:pt x="2908808" y="96647"/>
                </a:cubicBezTo>
                <a:cubicBezTo>
                  <a:pt x="2906142" y="98298"/>
                  <a:pt x="2904109" y="100203"/>
                  <a:pt x="2902585" y="102488"/>
                </a:cubicBezTo>
                <a:cubicBezTo>
                  <a:pt x="2901188" y="104775"/>
                  <a:pt x="2900427" y="112395"/>
                  <a:pt x="2900427" y="125095"/>
                </a:cubicBezTo>
                <a:lnTo>
                  <a:pt x="2900427" y="209295"/>
                </a:lnTo>
                <a:cubicBezTo>
                  <a:pt x="2900427" y="221614"/>
                  <a:pt x="2901061" y="228854"/>
                  <a:pt x="2902332" y="231266"/>
                </a:cubicBezTo>
                <a:cubicBezTo>
                  <a:pt x="2903602" y="233679"/>
                  <a:pt x="2905507" y="235711"/>
                  <a:pt x="2908300" y="237489"/>
                </a:cubicBezTo>
                <a:cubicBezTo>
                  <a:pt x="2910968" y="239267"/>
                  <a:pt x="2916429" y="240157"/>
                  <a:pt x="2924430" y="240157"/>
                </a:cubicBezTo>
                <a:lnTo>
                  <a:pt x="2924430" y="246633"/>
                </a:lnTo>
                <a:lnTo>
                  <a:pt x="2842260" y="246633"/>
                </a:lnTo>
                <a:lnTo>
                  <a:pt x="2842260" y="240157"/>
                </a:lnTo>
                <a:cubicBezTo>
                  <a:pt x="2851150" y="240157"/>
                  <a:pt x="2857373" y="239776"/>
                  <a:pt x="2860803" y="238760"/>
                </a:cubicBezTo>
                <a:cubicBezTo>
                  <a:pt x="2864105" y="237870"/>
                  <a:pt x="2866898" y="235711"/>
                  <a:pt x="2868804" y="232155"/>
                </a:cubicBezTo>
                <a:cubicBezTo>
                  <a:pt x="2870835" y="228600"/>
                  <a:pt x="2871724" y="220979"/>
                  <a:pt x="2871724" y="209295"/>
                </a:cubicBezTo>
                <a:lnTo>
                  <a:pt x="2871724" y="99060"/>
                </a:lnTo>
                <a:lnTo>
                  <a:pt x="2818893" y="99060"/>
                </a:lnTo>
                <a:lnTo>
                  <a:pt x="2818893" y="165988"/>
                </a:lnTo>
                <a:cubicBezTo>
                  <a:pt x="2818893" y="191261"/>
                  <a:pt x="2817749" y="209041"/>
                  <a:pt x="2815463" y="219329"/>
                </a:cubicBezTo>
                <a:cubicBezTo>
                  <a:pt x="2813305" y="229488"/>
                  <a:pt x="2808859" y="237108"/>
                  <a:pt x="2802129" y="242061"/>
                </a:cubicBezTo>
                <a:cubicBezTo>
                  <a:pt x="2795524" y="246888"/>
                  <a:pt x="2787905" y="249428"/>
                  <a:pt x="2779395" y="249428"/>
                </a:cubicBezTo>
                <a:cubicBezTo>
                  <a:pt x="2764536" y="249428"/>
                  <a:pt x="2757170" y="243204"/>
                  <a:pt x="2757170" y="231013"/>
                </a:cubicBezTo>
                <a:cubicBezTo>
                  <a:pt x="2757170" y="226822"/>
                  <a:pt x="2758313" y="223392"/>
                  <a:pt x="2760727" y="220726"/>
                </a:cubicBezTo>
                <a:cubicBezTo>
                  <a:pt x="2763140" y="218058"/>
                  <a:pt x="2766187" y="216788"/>
                  <a:pt x="2769997" y="216788"/>
                </a:cubicBezTo>
                <a:cubicBezTo>
                  <a:pt x="2774061" y="216788"/>
                  <a:pt x="2777745" y="218439"/>
                  <a:pt x="2781300" y="221869"/>
                </a:cubicBezTo>
                <a:cubicBezTo>
                  <a:pt x="2785745" y="226186"/>
                  <a:pt x="2789174" y="228345"/>
                  <a:pt x="2791460" y="228345"/>
                </a:cubicBezTo>
                <a:cubicBezTo>
                  <a:pt x="2796668" y="228345"/>
                  <a:pt x="2800478" y="224028"/>
                  <a:pt x="2802891" y="215264"/>
                </a:cubicBezTo>
                <a:cubicBezTo>
                  <a:pt x="2805177" y="206629"/>
                  <a:pt x="2806446" y="191261"/>
                  <a:pt x="2806446" y="169417"/>
                </a:cubicBezTo>
                <a:lnTo>
                  <a:pt x="2806446" y="134366"/>
                </a:lnTo>
                <a:cubicBezTo>
                  <a:pt x="2806446" y="116332"/>
                  <a:pt x="2805049" y="105410"/>
                  <a:pt x="2802509" y="101473"/>
                </a:cubicBezTo>
                <a:cubicBezTo>
                  <a:pt x="2799843" y="97535"/>
                  <a:pt x="2793238" y="95123"/>
                  <a:pt x="2782444" y="94360"/>
                </a:cubicBezTo>
                <a:close/>
                <a:moveTo>
                  <a:pt x="-6410325" y="2213355"/>
                </a:moveTo>
                <a:moveTo>
                  <a:pt x="2676780" y="87757"/>
                </a:moveTo>
                <a:lnTo>
                  <a:pt x="2747392" y="87757"/>
                </a:lnTo>
                <a:lnTo>
                  <a:pt x="2747392" y="94360"/>
                </a:lnTo>
                <a:cubicBezTo>
                  <a:pt x="2740153" y="94360"/>
                  <a:pt x="2734945" y="95376"/>
                  <a:pt x="2731517" y="97282"/>
                </a:cubicBezTo>
                <a:cubicBezTo>
                  <a:pt x="2728087" y="99313"/>
                  <a:pt x="2725802" y="101726"/>
                  <a:pt x="2724785" y="104775"/>
                </a:cubicBezTo>
                <a:cubicBezTo>
                  <a:pt x="2723770" y="107823"/>
                  <a:pt x="2723261" y="114554"/>
                  <a:pt x="2723261" y="125095"/>
                </a:cubicBezTo>
                <a:lnTo>
                  <a:pt x="2723261" y="209295"/>
                </a:lnTo>
                <a:cubicBezTo>
                  <a:pt x="2723261" y="219329"/>
                  <a:pt x="2723770" y="226060"/>
                  <a:pt x="2724658" y="229235"/>
                </a:cubicBezTo>
                <a:cubicBezTo>
                  <a:pt x="2725547" y="232410"/>
                  <a:pt x="2727833" y="234950"/>
                  <a:pt x="2731262" y="237108"/>
                </a:cubicBezTo>
                <a:cubicBezTo>
                  <a:pt x="2734819" y="239141"/>
                  <a:pt x="2740153" y="240157"/>
                  <a:pt x="2747392" y="240157"/>
                </a:cubicBezTo>
                <a:lnTo>
                  <a:pt x="2747392" y="246633"/>
                </a:lnTo>
                <a:lnTo>
                  <a:pt x="2670557" y="246633"/>
                </a:lnTo>
                <a:lnTo>
                  <a:pt x="2670557" y="240157"/>
                </a:lnTo>
                <a:cubicBezTo>
                  <a:pt x="2680208" y="240157"/>
                  <a:pt x="2686558" y="238379"/>
                  <a:pt x="2689860" y="234950"/>
                </a:cubicBezTo>
                <a:cubicBezTo>
                  <a:pt x="2693035" y="231394"/>
                  <a:pt x="2694686" y="222885"/>
                  <a:pt x="2694686" y="209295"/>
                </a:cubicBezTo>
                <a:lnTo>
                  <a:pt x="2694686" y="174879"/>
                </a:lnTo>
                <a:lnTo>
                  <a:pt x="2687574" y="175005"/>
                </a:lnTo>
                <a:cubicBezTo>
                  <a:pt x="2686558" y="175005"/>
                  <a:pt x="2684654" y="174879"/>
                  <a:pt x="2681986" y="174879"/>
                </a:cubicBezTo>
                <a:lnTo>
                  <a:pt x="2631313" y="246633"/>
                </a:lnTo>
                <a:lnTo>
                  <a:pt x="2591817" y="246633"/>
                </a:lnTo>
                <a:lnTo>
                  <a:pt x="2591817" y="240157"/>
                </a:lnTo>
                <a:cubicBezTo>
                  <a:pt x="2597658" y="240157"/>
                  <a:pt x="2601595" y="239395"/>
                  <a:pt x="2603882" y="237870"/>
                </a:cubicBezTo>
                <a:cubicBezTo>
                  <a:pt x="2606168" y="236347"/>
                  <a:pt x="2610358" y="231139"/>
                  <a:pt x="2616455" y="222504"/>
                </a:cubicBezTo>
                <a:lnTo>
                  <a:pt x="2653538" y="170179"/>
                </a:lnTo>
                <a:cubicBezTo>
                  <a:pt x="2626995" y="160908"/>
                  <a:pt x="2613660" y="146685"/>
                  <a:pt x="2613660" y="127635"/>
                </a:cubicBezTo>
                <a:cubicBezTo>
                  <a:pt x="2613660" y="116966"/>
                  <a:pt x="2618486" y="107569"/>
                  <a:pt x="2628011" y="99695"/>
                </a:cubicBezTo>
                <a:cubicBezTo>
                  <a:pt x="2637536" y="91694"/>
                  <a:pt x="2653793" y="87757"/>
                  <a:pt x="2676780" y="87757"/>
                </a:cubicBezTo>
                <a:close/>
                <a:moveTo>
                  <a:pt x="-6410325" y="2213355"/>
                </a:moveTo>
                <a:moveTo>
                  <a:pt x="2409445" y="87757"/>
                </a:moveTo>
                <a:lnTo>
                  <a:pt x="2486280" y="87757"/>
                </a:lnTo>
                <a:lnTo>
                  <a:pt x="2486280" y="94360"/>
                </a:lnTo>
                <a:cubicBezTo>
                  <a:pt x="2479168" y="94360"/>
                  <a:pt x="2473960" y="95123"/>
                  <a:pt x="2470658" y="96773"/>
                </a:cubicBezTo>
                <a:cubicBezTo>
                  <a:pt x="2467357" y="98425"/>
                  <a:pt x="2465070" y="100710"/>
                  <a:pt x="2463928" y="103758"/>
                </a:cubicBezTo>
                <a:cubicBezTo>
                  <a:pt x="2462784" y="106933"/>
                  <a:pt x="2462149" y="113919"/>
                  <a:pt x="2462149" y="125095"/>
                </a:cubicBezTo>
                <a:lnTo>
                  <a:pt x="2462149" y="158750"/>
                </a:lnTo>
                <a:lnTo>
                  <a:pt x="2530857" y="158750"/>
                </a:lnTo>
                <a:lnTo>
                  <a:pt x="2530857" y="125095"/>
                </a:lnTo>
                <a:cubicBezTo>
                  <a:pt x="2530857" y="115061"/>
                  <a:pt x="2530475" y="108457"/>
                  <a:pt x="2529586" y="105410"/>
                </a:cubicBezTo>
                <a:cubicBezTo>
                  <a:pt x="2528824" y="102361"/>
                  <a:pt x="2526793" y="99695"/>
                  <a:pt x="2523618" y="97535"/>
                </a:cubicBezTo>
                <a:cubicBezTo>
                  <a:pt x="2520443" y="95376"/>
                  <a:pt x="2514855" y="94360"/>
                  <a:pt x="2506727" y="94360"/>
                </a:cubicBezTo>
                <a:lnTo>
                  <a:pt x="2506727" y="87757"/>
                </a:lnTo>
                <a:lnTo>
                  <a:pt x="2583561" y="87757"/>
                </a:lnTo>
                <a:lnTo>
                  <a:pt x="2583561" y="94360"/>
                </a:lnTo>
                <a:cubicBezTo>
                  <a:pt x="2576449" y="94360"/>
                  <a:pt x="2571116" y="95123"/>
                  <a:pt x="2567813" y="96773"/>
                </a:cubicBezTo>
                <a:cubicBezTo>
                  <a:pt x="2564638" y="98425"/>
                  <a:pt x="2562353" y="100710"/>
                  <a:pt x="2561209" y="103758"/>
                </a:cubicBezTo>
                <a:cubicBezTo>
                  <a:pt x="2560067" y="106933"/>
                  <a:pt x="2559432" y="113919"/>
                  <a:pt x="2559432" y="125095"/>
                </a:cubicBezTo>
                <a:lnTo>
                  <a:pt x="2559432" y="209295"/>
                </a:lnTo>
                <a:cubicBezTo>
                  <a:pt x="2559432" y="219329"/>
                  <a:pt x="2559940" y="226060"/>
                  <a:pt x="2560829" y="229235"/>
                </a:cubicBezTo>
                <a:cubicBezTo>
                  <a:pt x="2561591" y="232536"/>
                  <a:pt x="2563749" y="235076"/>
                  <a:pt x="2567052" y="237108"/>
                </a:cubicBezTo>
                <a:cubicBezTo>
                  <a:pt x="2570481" y="239141"/>
                  <a:pt x="2575942" y="240157"/>
                  <a:pt x="2583561" y="240157"/>
                </a:cubicBezTo>
                <a:lnTo>
                  <a:pt x="2583561" y="246633"/>
                </a:lnTo>
                <a:lnTo>
                  <a:pt x="2506727" y="246633"/>
                </a:lnTo>
                <a:lnTo>
                  <a:pt x="2506727" y="240157"/>
                </a:lnTo>
                <a:cubicBezTo>
                  <a:pt x="2516379" y="240157"/>
                  <a:pt x="2522729" y="238379"/>
                  <a:pt x="2526031" y="234950"/>
                </a:cubicBezTo>
                <a:cubicBezTo>
                  <a:pt x="2529206" y="231394"/>
                  <a:pt x="2530857" y="222885"/>
                  <a:pt x="2530857" y="209295"/>
                </a:cubicBezTo>
                <a:lnTo>
                  <a:pt x="2530857" y="169926"/>
                </a:lnTo>
                <a:lnTo>
                  <a:pt x="2462149" y="169926"/>
                </a:lnTo>
                <a:lnTo>
                  <a:pt x="2462149" y="209295"/>
                </a:lnTo>
                <a:cubicBezTo>
                  <a:pt x="2462149" y="219329"/>
                  <a:pt x="2462658" y="226060"/>
                  <a:pt x="2463546" y="229235"/>
                </a:cubicBezTo>
                <a:cubicBezTo>
                  <a:pt x="2464308" y="232536"/>
                  <a:pt x="2466468" y="235076"/>
                  <a:pt x="2469770" y="237108"/>
                </a:cubicBezTo>
                <a:cubicBezTo>
                  <a:pt x="2473198" y="239141"/>
                  <a:pt x="2478659" y="240157"/>
                  <a:pt x="2486280" y="240157"/>
                </a:cubicBezTo>
                <a:lnTo>
                  <a:pt x="2486280" y="246633"/>
                </a:lnTo>
                <a:lnTo>
                  <a:pt x="2409445" y="246633"/>
                </a:lnTo>
                <a:lnTo>
                  <a:pt x="2409445" y="240157"/>
                </a:lnTo>
                <a:cubicBezTo>
                  <a:pt x="2419732" y="240157"/>
                  <a:pt x="2426335" y="238251"/>
                  <a:pt x="2429257" y="234569"/>
                </a:cubicBezTo>
                <a:cubicBezTo>
                  <a:pt x="2432178" y="230758"/>
                  <a:pt x="2433574" y="222376"/>
                  <a:pt x="2433574" y="209295"/>
                </a:cubicBezTo>
                <a:lnTo>
                  <a:pt x="2433574" y="125095"/>
                </a:lnTo>
                <a:cubicBezTo>
                  <a:pt x="2433574" y="115061"/>
                  <a:pt x="2433194" y="108330"/>
                  <a:pt x="2432305" y="105155"/>
                </a:cubicBezTo>
                <a:cubicBezTo>
                  <a:pt x="2431416" y="101854"/>
                  <a:pt x="2429257" y="99313"/>
                  <a:pt x="2425955" y="97282"/>
                </a:cubicBezTo>
                <a:cubicBezTo>
                  <a:pt x="2422653" y="95376"/>
                  <a:pt x="2417065" y="94360"/>
                  <a:pt x="2409445" y="94360"/>
                </a:cubicBezTo>
                <a:close/>
                <a:moveTo>
                  <a:pt x="-6410325" y="2213355"/>
                </a:moveTo>
                <a:moveTo>
                  <a:pt x="2252092" y="87757"/>
                </a:moveTo>
                <a:lnTo>
                  <a:pt x="2394078" y="87757"/>
                </a:lnTo>
                <a:lnTo>
                  <a:pt x="2394078" y="94360"/>
                </a:lnTo>
                <a:cubicBezTo>
                  <a:pt x="2386204" y="94360"/>
                  <a:pt x="2380996" y="95123"/>
                  <a:pt x="2378457" y="96647"/>
                </a:cubicBezTo>
                <a:cubicBezTo>
                  <a:pt x="2375790" y="98298"/>
                  <a:pt x="2373758" y="100203"/>
                  <a:pt x="2372233" y="102488"/>
                </a:cubicBezTo>
                <a:cubicBezTo>
                  <a:pt x="2370836" y="104775"/>
                  <a:pt x="2370074" y="112395"/>
                  <a:pt x="2370074" y="125095"/>
                </a:cubicBezTo>
                <a:lnTo>
                  <a:pt x="2370074" y="209295"/>
                </a:lnTo>
                <a:cubicBezTo>
                  <a:pt x="2370074" y="221614"/>
                  <a:pt x="2370709" y="228854"/>
                  <a:pt x="2371980" y="231266"/>
                </a:cubicBezTo>
                <a:cubicBezTo>
                  <a:pt x="2373249" y="233679"/>
                  <a:pt x="2375155" y="235711"/>
                  <a:pt x="2377948" y="237489"/>
                </a:cubicBezTo>
                <a:cubicBezTo>
                  <a:pt x="2380616" y="239267"/>
                  <a:pt x="2386077" y="240157"/>
                  <a:pt x="2394078" y="240157"/>
                </a:cubicBezTo>
                <a:lnTo>
                  <a:pt x="2394078" y="246633"/>
                </a:lnTo>
                <a:lnTo>
                  <a:pt x="2311908" y="246633"/>
                </a:lnTo>
                <a:lnTo>
                  <a:pt x="2311908" y="240157"/>
                </a:lnTo>
                <a:cubicBezTo>
                  <a:pt x="2320798" y="240157"/>
                  <a:pt x="2327021" y="239776"/>
                  <a:pt x="2330450" y="238760"/>
                </a:cubicBezTo>
                <a:cubicBezTo>
                  <a:pt x="2333753" y="237870"/>
                  <a:pt x="2336546" y="235711"/>
                  <a:pt x="2338452" y="232155"/>
                </a:cubicBezTo>
                <a:cubicBezTo>
                  <a:pt x="2340483" y="228600"/>
                  <a:pt x="2341372" y="220979"/>
                  <a:pt x="2341372" y="209295"/>
                </a:cubicBezTo>
                <a:lnTo>
                  <a:pt x="2341372" y="99060"/>
                </a:lnTo>
                <a:lnTo>
                  <a:pt x="2288541" y="99060"/>
                </a:lnTo>
                <a:lnTo>
                  <a:pt x="2288541" y="165988"/>
                </a:lnTo>
                <a:cubicBezTo>
                  <a:pt x="2288541" y="191261"/>
                  <a:pt x="2287397" y="209041"/>
                  <a:pt x="2285111" y="219329"/>
                </a:cubicBezTo>
                <a:cubicBezTo>
                  <a:pt x="2282953" y="229488"/>
                  <a:pt x="2278508" y="237108"/>
                  <a:pt x="2271777" y="242061"/>
                </a:cubicBezTo>
                <a:cubicBezTo>
                  <a:pt x="2265172" y="246888"/>
                  <a:pt x="2257553" y="249428"/>
                  <a:pt x="2249044" y="249428"/>
                </a:cubicBezTo>
                <a:cubicBezTo>
                  <a:pt x="2234184" y="249428"/>
                  <a:pt x="2226819" y="243204"/>
                  <a:pt x="2226819" y="231013"/>
                </a:cubicBezTo>
                <a:cubicBezTo>
                  <a:pt x="2226819" y="226822"/>
                  <a:pt x="2227961" y="223392"/>
                  <a:pt x="2230374" y="220726"/>
                </a:cubicBezTo>
                <a:cubicBezTo>
                  <a:pt x="2232787" y="218058"/>
                  <a:pt x="2235835" y="216788"/>
                  <a:pt x="2239645" y="216788"/>
                </a:cubicBezTo>
                <a:cubicBezTo>
                  <a:pt x="2243709" y="216788"/>
                  <a:pt x="2247393" y="218439"/>
                  <a:pt x="2250948" y="221869"/>
                </a:cubicBezTo>
                <a:cubicBezTo>
                  <a:pt x="2255394" y="226186"/>
                  <a:pt x="2258822" y="228345"/>
                  <a:pt x="2261108" y="228345"/>
                </a:cubicBezTo>
                <a:cubicBezTo>
                  <a:pt x="2266316" y="228345"/>
                  <a:pt x="2270125" y="224028"/>
                  <a:pt x="2272538" y="215264"/>
                </a:cubicBezTo>
                <a:cubicBezTo>
                  <a:pt x="2274824" y="206629"/>
                  <a:pt x="2276095" y="191261"/>
                  <a:pt x="2276095" y="169417"/>
                </a:cubicBezTo>
                <a:lnTo>
                  <a:pt x="2276095" y="134366"/>
                </a:lnTo>
                <a:cubicBezTo>
                  <a:pt x="2276095" y="116332"/>
                  <a:pt x="2274697" y="105410"/>
                  <a:pt x="2272158" y="101473"/>
                </a:cubicBezTo>
                <a:cubicBezTo>
                  <a:pt x="2269491" y="97535"/>
                  <a:pt x="2262886" y="95123"/>
                  <a:pt x="2252092" y="94360"/>
                </a:cubicBezTo>
                <a:close/>
                <a:moveTo>
                  <a:pt x="-6410325" y="2213355"/>
                </a:moveTo>
                <a:moveTo>
                  <a:pt x="1868424" y="87757"/>
                </a:moveTo>
                <a:lnTo>
                  <a:pt x="2042542" y="87757"/>
                </a:lnTo>
                <a:lnTo>
                  <a:pt x="2042542" y="94360"/>
                </a:lnTo>
                <a:cubicBezTo>
                  <a:pt x="2034795" y="94360"/>
                  <a:pt x="2029587" y="95123"/>
                  <a:pt x="2026920" y="96647"/>
                </a:cubicBezTo>
                <a:cubicBezTo>
                  <a:pt x="2024254" y="98298"/>
                  <a:pt x="2022221" y="100203"/>
                  <a:pt x="2020697" y="102488"/>
                </a:cubicBezTo>
                <a:cubicBezTo>
                  <a:pt x="2019173" y="104775"/>
                  <a:pt x="2018411" y="112395"/>
                  <a:pt x="2018411" y="125095"/>
                </a:cubicBezTo>
                <a:lnTo>
                  <a:pt x="2018411" y="209295"/>
                </a:lnTo>
                <a:cubicBezTo>
                  <a:pt x="2018411" y="221614"/>
                  <a:pt x="2019046" y="228854"/>
                  <a:pt x="2020317" y="231266"/>
                </a:cubicBezTo>
                <a:cubicBezTo>
                  <a:pt x="2021586" y="233679"/>
                  <a:pt x="2023619" y="235711"/>
                  <a:pt x="2026285" y="237489"/>
                </a:cubicBezTo>
                <a:cubicBezTo>
                  <a:pt x="2029080" y="239267"/>
                  <a:pt x="2034413" y="240157"/>
                  <a:pt x="2042542" y="240157"/>
                </a:cubicBezTo>
                <a:lnTo>
                  <a:pt x="2042542" y="246633"/>
                </a:lnTo>
                <a:lnTo>
                  <a:pt x="1965707" y="246633"/>
                </a:lnTo>
                <a:lnTo>
                  <a:pt x="1965707" y="240157"/>
                </a:lnTo>
                <a:cubicBezTo>
                  <a:pt x="1975358" y="240157"/>
                  <a:pt x="1981708" y="238379"/>
                  <a:pt x="1985010" y="234950"/>
                </a:cubicBezTo>
                <a:cubicBezTo>
                  <a:pt x="1988185" y="231394"/>
                  <a:pt x="1989836" y="222885"/>
                  <a:pt x="1989836" y="209295"/>
                </a:cubicBezTo>
                <a:lnTo>
                  <a:pt x="1989836" y="99060"/>
                </a:lnTo>
                <a:lnTo>
                  <a:pt x="1921130" y="99060"/>
                </a:lnTo>
                <a:lnTo>
                  <a:pt x="1921130" y="209295"/>
                </a:lnTo>
                <a:cubicBezTo>
                  <a:pt x="1921130" y="221614"/>
                  <a:pt x="1921765" y="228854"/>
                  <a:pt x="1923034" y="231266"/>
                </a:cubicBezTo>
                <a:cubicBezTo>
                  <a:pt x="1924305" y="233679"/>
                  <a:pt x="1926336" y="235711"/>
                  <a:pt x="1929004" y="237489"/>
                </a:cubicBezTo>
                <a:cubicBezTo>
                  <a:pt x="1931797" y="239267"/>
                  <a:pt x="1937132" y="240157"/>
                  <a:pt x="1945259" y="240157"/>
                </a:cubicBezTo>
                <a:lnTo>
                  <a:pt x="1945259" y="246633"/>
                </a:lnTo>
                <a:lnTo>
                  <a:pt x="1868424" y="246633"/>
                </a:lnTo>
                <a:lnTo>
                  <a:pt x="1868424" y="240157"/>
                </a:lnTo>
                <a:cubicBezTo>
                  <a:pt x="1878711" y="240157"/>
                  <a:pt x="1885316" y="238251"/>
                  <a:pt x="1888236" y="234569"/>
                </a:cubicBezTo>
                <a:cubicBezTo>
                  <a:pt x="1891158" y="230758"/>
                  <a:pt x="1892555" y="222376"/>
                  <a:pt x="1892555" y="209295"/>
                </a:cubicBezTo>
                <a:lnTo>
                  <a:pt x="1892555" y="125095"/>
                </a:lnTo>
                <a:cubicBezTo>
                  <a:pt x="1892555" y="112648"/>
                  <a:pt x="1891920" y="105410"/>
                  <a:pt x="1890649" y="103123"/>
                </a:cubicBezTo>
                <a:cubicBezTo>
                  <a:pt x="1889380" y="100838"/>
                  <a:pt x="1887474" y="98805"/>
                  <a:pt x="1884808" y="97028"/>
                </a:cubicBezTo>
                <a:cubicBezTo>
                  <a:pt x="1882141" y="95250"/>
                  <a:pt x="1876680" y="94360"/>
                  <a:pt x="1868424" y="94360"/>
                </a:cubicBezTo>
                <a:close/>
                <a:moveTo>
                  <a:pt x="-6410325" y="2213355"/>
                </a:moveTo>
                <a:moveTo>
                  <a:pt x="1771905" y="87757"/>
                </a:moveTo>
                <a:lnTo>
                  <a:pt x="1851787" y="87757"/>
                </a:lnTo>
                <a:lnTo>
                  <a:pt x="1851787" y="94360"/>
                </a:lnTo>
                <a:cubicBezTo>
                  <a:pt x="1844803" y="94360"/>
                  <a:pt x="1839595" y="95123"/>
                  <a:pt x="1836420" y="96647"/>
                </a:cubicBezTo>
                <a:cubicBezTo>
                  <a:pt x="1833119" y="98170"/>
                  <a:pt x="1830959" y="100457"/>
                  <a:pt x="1829690" y="103504"/>
                </a:cubicBezTo>
                <a:cubicBezTo>
                  <a:pt x="1828546" y="106679"/>
                  <a:pt x="1827911" y="113791"/>
                  <a:pt x="1827911" y="125095"/>
                </a:cubicBezTo>
                <a:lnTo>
                  <a:pt x="1827911" y="209295"/>
                </a:lnTo>
                <a:cubicBezTo>
                  <a:pt x="1827911" y="220217"/>
                  <a:pt x="1828420" y="227203"/>
                  <a:pt x="1829435" y="230378"/>
                </a:cubicBezTo>
                <a:cubicBezTo>
                  <a:pt x="1830452" y="233553"/>
                  <a:pt x="1832737" y="235966"/>
                  <a:pt x="1836167" y="237616"/>
                </a:cubicBezTo>
                <a:cubicBezTo>
                  <a:pt x="1839595" y="239395"/>
                  <a:pt x="1844803" y="240157"/>
                  <a:pt x="1851787" y="240157"/>
                </a:cubicBezTo>
                <a:lnTo>
                  <a:pt x="1851787" y="246633"/>
                </a:lnTo>
                <a:lnTo>
                  <a:pt x="1771905" y="246633"/>
                </a:lnTo>
                <a:lnTo>
                  <a:pt x="1771905" y="240157"/>
                </a:lnTo>
                <a:cubicBezTo>
                  <a:pt x="1780921" y="239903"/>
                  <a:pt x="1786763" y="239267"/>
                  <a:pt x="1789431" y="238379"/>
                </a:cubicBezTo>
                <a:cubicBezTo>
                  <a:pt x="1792224" y="237489"/>
                  <a:pt x="1794510" y="235330"/>
                  <a:pt x="1796288" y="231648"/>
                </a:cubicBezTo>
                <a:cubicBezTo>
                  <a:pt x="1798194" y="228091"/>
                  <a:pt x="1799083" y="220598"/>
                  <a:pt x="1799083" y="209295"/>
                </a:cubicBezTo>
                <a:lnTo>
                  <a:pt x="1799083" y="125095"/>
                </a:lnTo>
                <a:cubicBezTo>
                  <a:pt x="1799083" y="113791"/>
                  <a:pt x="1798447" y="106679"/>
                  <a:pt x="1797178" y="103378"/>
                </a:cubicBezTo>
                <a:cubicBezTo>
                  <a:pt x="1795908" y="100203"/>
                  <a:pt x="1793748" y="97916"/>
                  <a:pt x="1790573" y="96520"/>
                </a:cubicBezTo>
                <a:cubicBezTo>
                  <a:pt x="1787398" y="95250"/>
                  <a:pt x="1781175" y="94488"/>
                  <a:pt x="1771905" y="94360"/>
                </a:cubicBezTo>
                <a:close/>
                <a:moveTo>
                  <a:pt x="-6410325" y="2213355"/>
                </a:moveTo>
                <a:moveTo>
                  <a:pt x="1629030" y="87757"/>
                </a:moveTo>
                <a:lnTo>
                  <a:pt x="1712087" y="87757"/>
                </a:lnTo>
                <a:lnTo>
                  <a:pt x="1712087" y="94360"/>
                </a:lnTo>
                <a:cubicBezTo>
                  <a:pt x="1700658" y="94360"/>
                  <a:pt x="1693545" y="94995"/>
                  <a:pt x="1690879" y="96392"/>
                </a:cubicBezTo>
                <a:cubicBezTo>
                  <a:pt x="1688211" y="97663"/>
                  <a:pt x="1686053" y="99441"/>
                  <a:pt x="1684274" y="101600"/>
                </a:cubicBezTo>
                <a:cubicBezTo>
                  <a:pt x="1682623" y="103758"/>
                  <a:pt x="1681734" y="111505"/>
                  <a:pt x="1681734" y="125095"/>
                </a:cubicBezTo>
                <a:lnTo>
                  <a:pt x="1681734" y="158495"/>
                </a:lnTo>
                <a:lnTo>
                  <a:pt x="1701546" y="158114"/>
                </a:lnTo>
                <a:cubicBezTo>
                  <a:pt x="1748663" y="158114"/>
                  <a:pt x="1772285" y="172720"/>
                  <a:pt x="1772285" y="201929"/>
                </a:cubicBezTo>
                <a:cubicBezTo>
                  <a:pt x="1772285" y="215391"/>
                  <a:pt x="1766444" y="226186"/>
                  <a:pt x="1755013" y="234314"/>
                </a:cubicBezTo>
                <a:cubicBezTo>
                  <a:pt x="1743457" y="242570"/>
                  <a:pt x="1726946" y="246633"/>
                  <a:pt x="1705357" y="246633"/>
                </a:cubicBezTo>
                <a:lnTo>
                  <a:pt x="1629030" y="246633"/>
                </a:lnTo>
                <a:lnTo>
                  <a:pt x="1629030" y="240157"/>
                </a:lnTo>
                <a:cubicBezTo>
                  <a:pt x="1639317" y="240157"/>
                  <a:pt x="1645920" y="238251"/>
                  <a:pt x="1648842" y="234569"/>
                </a:cubicBezTo>
                <a:cubicBezTo>
                  <a:pt x="1651635" y="230758"/>
                  <a:pt x="1653159" y="222376"/>
                  <a:pt x="1653159" y="209295"/>
                </a:cubicBezTo>
                <a:lnTo>
                  <a:pt x="1653159" y="125095"/>
                </a:lnTo>
                <a:cubicBezTo>
                  <a:pt x="1653159" y="112648"/>
                  <a:pt x="1652524" y="105410"/>
                  <a:pt x="1651255" y="103123"/>
                </a:cubicBezTo>
                <a:cubicBezTo>
                  <a:pt x="1649984" y="100838"/>
                  <a:pt x="1647953" y="98805"/>
                  <a:pt x="1645285" y="97028"/>
                </a:cubicBezTo>
                <a:cubicBezTo>
                  <a:pt x="1642619" y="95250"/>
                  <a:pt x="1637284" y="94360"/>
                  <a:pt x="1629030" y="94360"/>
                </a:cubicBezTo>
                <a:close/>
                <a:moveTo>
                  <a:pt x="-6410325" y="2213355"/>
                </a:moveTo>
                <a:moveTo>
                  <a:pt x="1461897" y="87757"/>
                </a:moveTo>
                <a:lnTo>
                  <a:pt x="1535049" y="87757"/>
                </a:lnTo>
                <a:cubicBezTo>
                  <a:pt x="1549146" y="87757"/>
                  <a:pt x="1560577" y="88900"/>
                  <a:pt x="1569340" y="91058"/>
                </a:cubicBezTo>
                <a:cubicBezTo>
                  <a:pt x="1578103" y="93217"/>
                  <a:pt x="1585215" y="97663"/>
                  <a:pt x="1590803" y="104139"/>
                </a:cubicBezTo>
                <a:cubicBezTo>
                  <a:pt x="1596391" y="110489"/>
                  <a:pt x="1599184" y="118363"/>
                  <a:pt x="1599184" y="127635"/>
                </a:cubicBezTo>
                <a:cubicBezTo>
                  <a:pt x="1599184" y="145669"/>
                  <a:pt x="1588008" y="157353"/>
                  <a:pt x="1565403" y="162686"/>
                </a:cubicBezTo>
                <a:cubicBezTo>
                  <a:pt x="1594485" y="168655"/>
                  <a:pt x="1608963" y="182245"/>
                  <a:pt x="1608963" y="203454"/>
                </a:cubicBezTo>
                <a:cubicBezTo>
                  <a:pt x="1608963" y="217932"/>
                  <a:pt x="1602868" y="228726"/>
                  <a:pt x="1590803" y="235838"/>
                </a:cubicBezTo>
                <a:cubicBezTo>
                  <a:pt x="1578737" y="243078"/>
                  <a:pt x="1561846" y="246633"/>
                  <a:pt x="1540257" y="246633"/>
                </a:cubicBezTo>
                <a:lnTo>
                  <a:pt x="1461897" y="246633"/>
                </a:lnTo>
                <a:lnTo>
                  <a:pt x="1461897" y="240157"/>
                </a:lnTo>
                <a:cubicBezTo>
                  <a:pt x="1472184" y="240157"/>
                  <a:pt x="1478661" y="238251"/>
                  <a:pt x="1481456" y="234314"/>
                </a:cubicBezTo>
                <a:cubicBezTo>
                  <a:pt x="1484122" y="230504"/>
                  <a:pt x="1485520" y="222123"/>
                  <a:pt x="1485520" y="209295"/>
                </a:cubicBezTo>
                <a:lnTo>
                  <a:pt x="1485520" y="125095"/>
                </a:lnTo>
                <a:cubicBezTo>
                  <a:pt x="1485520" y="112522"/>
                  <a:pt x="1484884" y="105282"/>
                  <a:pt x="1483615" y="102997"/>
                </a:cubicBezTo>
                <a:cubicBezTo>
                  <a:pt x="1482471" y="100838"/>
                  <a:pt x="1480567" y="98805"/>
                  <a:pt x="1477899" y="97028"/>
                </a:cubicBezTo>
                <a:cubicBezTo>
                  <a:pt x="1475359" y="95250"/>
                  <a:pt x="1470025" y="94360"/>
                  <a:pt x="1461897" y="94360"/>
                </a:cubicBezTo>
                <a:close/>
                <a:moveTo>
                  <a:pt x="-6410325" y="2213355"/>
                </a:moveTo>
                <a:moveTo>
                  <a:pt x="1182624" y="87757"/>
                </a:moveTo>
                <a:lnTo>
                  <a:pt x="1259459" y="87757"/>
                </a:lnTo>
                <a:lnTo>
                  <a:pt x="1259459" y="94360"/>
                </a:lnTo>
                <a:cubicBezTo>
                  <a:pt x="1251712" y="94360"/>
                  <a:pt x="1246506" y="95123"/>
                  <a:pt x="1243838" y="96647"/>
                </a:cubicBezTo>
                <a:cubicBezTo>
                  <a:pt x="1241171" y="98298"/>
                  <a:pt x="1239140" y="100203"/>
                  <a:pt x="1237616" y="102488"/>
                </a:cubicBezTo>
                <a:cubicBezTo>
                  <a:pt x="1236092" y="104775"/>
                  <a:pt x="1235330" y="112395"/>
                  <a:pt x="1235330" y="125095"/>
                </a:cubicBezTo>
                <a:lnTo>
                  <a:pt x="1235330" y="197738"/>
                </a:lnTo>
                <a:lnTo>
                  <a:pt x="1304036" y="118236"/>
                </a:lnTo>
                <a:cubicBezTo>
                  <a:pt x="1303783" y="109347"/>
                  <a:pt x="1302132" y="103251"/>
                  <a:pt x="1298957" y="99695"/>
                </a:cubicBezTo>
                <a:cubicBezTo>
                  <a:pt x="1295908" y="96266"/>
                  <a:pt x="1290447" y="94488"/>
                  <a:pt x="1282828" y="94360"/>
                </a:cubicBezTo>
                <a:lnTo>
                  <a:pt x="1282828" y="87757"/>
                </a:lnTo>
                <a:lnTo>
                  <a:pt x="1356742" y="87757"/>
                </a:lnTo>
                <a:lnTo>
                  <a:pt x="1356742" y="94360"/>
                </a:lnTo>
                <a:cubicBezTo>
                  <a:pt x="1348995" y="94360"/>
                  <a:pt x="1343787" y="95123"/>
                  <a:pt x="1341120" y="96647"/>
                </a:cubicBezTo>
                <a:cubicBezTo>
                  <a:pt x="1338454" y="98298"/>
                  <a:pt x="1336421" y="100203"/>
                  <a:pt x="1334897" y="102488"/>
                </a:cubicBezTo>
                <a:cubicBezTo>
                  <a:pt x="1333373" y="104775"/>
                  <a:pt x="1332611" y="112395"/>
                  <a:pt x="1332611" y="125095"/>
                </a:cubicBezTo>
                <a:lnTo>
                  <a:pt x="1332611" y="209295"/>
                </a:lnTo>
                <a:cubicBezTo>
                  <a:pt x="1332611" y="221614"/>
                  <a:pt x="1333246" y="228854"/>
                  <a:pt x="1334517" y="231266"/>
                </a:cubicBezTo>
                <a:cubicBezTo>
                  <a:pt x="1335786" y="233679"/>
                  <a:pt x="1337819" y="235711"/>
                  <a:pt x="1340485" y="237489"/>
                </a:cubicBezTo>
                <a:cubicBezTo>
                  <a:pt x="1343280" y="239267"/>
                  <a:pt x="1348613" y="240157"/>
                  <a:pt x="1356742" y="240157"/>
                </a:cubicBezTo>
                <a:lnTo>
                  <a:pt x="1356742" y="246633"/>
                </a:lnTo>
                <a:lnTo>
                  <a:pt x="1279907" y="246633"/>
                </a:lnTo>
                <a:lnTo>
                  <a:pt x="1279907" y="240157"/>
                </a:lnTo>
                <a:cubicBezTo>
                  <a:pt x="1289558" y="240157"/>
                  <a:pt x="1295908" y="238379"/>
                  <a:pt x="1299210" y="234950"/>
                </a:cubicBezTo>
                <a:cubicBezTo>
                  <a:pt x="1302385" y="231394"/>
                  <a:pt x="1304036" y="222885"/>
                  <a:pt x="1304036" y="209295"/>
                </a:cubicBezTo>
                <a:lnTo>
                  <a:pt x="1304036" y="134620"/>
                </a:lnTo>
                <a:lnTo>
                  <a:pt x="1235330" y="214122"/>
                </a:lnTo>
                <a:cubicBezTo>
                  <a:pt x="1235583" y="224028"/>
                  <a:pt x="1236981" y="230758"/>
                  <a:pt x="1239520" y="234441"/>
                </a:cubicBezTo>
                <a:cubicBezTo>
                  <a:pt x="1242060" y="238125"/>
                  <a:pt x="1247521" y="240029"/>
                  <a:pt x="1256031" y="240157"/>
                </a:cubicBezTo>
                <a:lnTo>
                  <a:pt x="1256031" y="246633"/>
                </a:lnTo>
                <a:lnTo>
                  <a:pt x="1182624" y="246633"/>
                </a:lnTo>
                <a:lnTo>
                  <a:pt x="1182624" y="240157"/>
                </a:lnTo>
                <a:cubicBezTo>
                  <a:pt x="1192911" y="240157"/>
                  <a:pt x="1199516" y="238251"/>
                  <a:pt x="1202436" y="234569"/>
                </a:cubicBezTo>
                <a:cubicBezTo>
                  <a:pt x="1205358" y="230758"/>
                  <a:pt x="1206755" y="222376"/>
                  <a:pt x="1206755" y="209295"/>
                </a:cubicBezTo>
                <a:lnTo>
                  <a:pt x="1206755" y="125095"/>
                </a:lnTo>
                <a:cubicBezTo>
                  <a:pt x="1206755" y="112648"/>
                  <a:pt x="1206120" y="105410"/>
                  <a:pt x="1204849" y="103123"/>
                </a:cubicBezTo>
                <a:cubicBezTo>
                  <a:pt x="1203580" y="100838"/>
                  <a:pt x="1201674" y="98805"/>
                  <a:pt x="1199008" y="97028"/>
                </a:cubicBezTo>
                <a:cubicBezTo>
                  <a:pt x="1196341" y="95250"/>
                  <a:pt x="1190880" y="94360"/>
                  <a:pt x="1182624" y="94360"/>
                </a:cubicBezTo>
                <a:close/>
                <a:moveTo>
                  <a:pt x="-6410325" y="2213355"/>
                </a:moveTo>
                <a:moveTo>
                  <a:pt x="997712" y="87757"/>
                </a:moveTo>
                <a:lnTo>
                  <a:pt x="1077595" y="87757"/>
                </a:lnTo>
                <a:lnTo>
                  <a:pt x="1077595" y="94360"/>
                </a:lnTo>
                <a:cubicBezTo>
                  <a:pt x="1070610" y="94360"/>
                  <a:pt x="1065404" y="95123"/>
                  <a:pt x="1062229" y="96647"/>
                </a:cubicBezTo>
                <a:cubicBezTo>
                  <a:pt x="1058927" y="98170"/>
                  <a:pt x="1056768" y="100457"/>
                  <a:pt x="1055497" y="103504"/>
                </a:cubicBezTo>
                <a:cubicBezTo>
                  <a:pt x="1054355" y="106679"/>
                  <a:pt x="1053720" y="113791"/>
                  <a:pt x="1053720" y="125095"/>
                </a:cubicBezTo>
                <a:lnTo>
                  <a:pt x="1053720" y="209295"/>
                </a:lnTo>
                <a:cubicBezTo>
                  <a:pt x="1053720" y="220217"/>
                  <a:pt x="1054228" y="227203"/>
                  <a:pt x="1055244" y="230378"/>
                </a:cubicBezTo>
                <a:cubicBezTo>
                  <a:pt x="1056259" y="233553"/>
                  <a:pt x="1058545" y="235966"/>
                  <a:pt x="1061974" y="237616"/>
                </a:cubicBezTo>
                <a:cubicBezTo>
                  <a:pt x="1065404" y="239395"/>
                  <a:pt x="1070610" y="240157"/>
                  <a:pt x="1077595" y="240157"/>
                </a:cubicBezTo>
                <a:lnTo>
                  <a:pt x="1077595" y="246633"/>
                </a:lnTo>
                <a:lnTo>
                  <a:pt x="997712" y="246633"/>
                </a:lnTo>
                <a:lnTo>
                  <a:pt x="997712" y="240157"/>
                </a:lnTo>
                <a:cubicBezTo>
                  <a:pt x="1006730" y="239903"/>
                  <a:pt x="1012571" y="239267"/>
                  <a:pt x="1015238" y="238379"/>
                </a:cubicBezTo>
                <a:cubicBezTo>
                  <a:pt x="1018033" y="237489"/>
                  <a:pt x="1020319" y="235330"/>
                  <a:pt x="1022096" y="231648"/>
                </a:cubicBezTo>
                <a:cubicBezTo>
                  <a:pt x="1024002" y="228091"/>
                  <a:pt x="1024891" y="220598"/>
                  <a:pt x="1024891" y="209295"/>
                </a:cubicBezTo>
                <a:lnTo>
                  <a:pt x="1024891" y="125095"/>
                </a:lnTo>
                <a:cubicBezTo>
                  <a:pt x="1024891" y="113791"/>
                  <a:pt x="1024256" y="106679"/>
                  <a:pt x="1022985" y="103378"/>
                </a:cubicBezTo>
                <a:cubicBezTo>
                  <a:pt x="1021716" y="100203"/>
                  <a:pt x="1019557" y="97916"/>
                  <a:pt x="1016382" y="96520"/>
                </a:cubicBezTo>
                <a:cubicBezTo>
                  <a:pt x="1013207" y="95250"/>
                  <a:pt x="1006983" y="94488"/>
                  <a:pt x="997712" y="94360"/>
                </a:cubicBezTo>
                <a:close/>
                <a:moveTo>
                  <a:pt x="-6410325" y="2213355"/>
                </a:moveTo>
                <a:moveTo>
                  <a:pt x="854837" y="87757"/>
                </a:moveTo>
                <a:lnTo>
                  <a:pt x="937895" y="87757"/>
                </a:lnTo>
                <a:lnTo>
                  <a:pt x="937895" y="94360"/>
                </a:lnTo>
                <a:cubicBezTo>
                  <a:pt x="926466" y="94360"/>
                  <a:pt x="919354" y="94995"/>
                  <a:pt x="916686" y="96392"/>
                </a:cubicBezTo>
                <a:cubicBezTo>
                  <a:pt x="914020" y="97663"/>
                  <a:pt x="911860" y="99441"/>
                  <a:pt x="910083" y="101600"/>
                </a:cubicBezTo>
                <a:cubicBezTo>
                  <a:pt x="908432" y="103758"/>
                  <a:pt x="907543" y="111505"/>
                  <a:pt x="907543" y="125095"/>
                </a:cubicBezTo>
                <a:lnTo>
                  <a:pt x="907543" y="158495"/>
                </a:lnTo>
                <a:lnTo>
                  <a:pt x="927355" y="158114"/>
                </a:lnTo>
                <a:cubicBezTo>
                  <a:pt x="974471" y="158114"/>
                  <a:pt x="998094" y="172720"/>
                  <a:pt x="998094" y="201929"/>
                </a:cubicBezTo>
                <a:cubicBezTo>
                  <a:pt x="998094" y="215391"/>
                  <a:pt x="992252" y="226186"/>
                  <a:pt x="980821" y="234314"/>
                </a:cubicBezTo>
                <a:cubicBezTo>
                  <a:pt x="969265" y="242570"/>
                  <a:pt x="952755" y="246633"/>
                  <a:pt x="931165" y="246633"/>
                </a:cubicBezTo>
                <a:lnTo>
                  <a:pt x="854837" y="246633"/>
                </a:lnTo>
                <a:lnTo>
                  <a:pt x="854837" y="240157"/>
                </a:lnTo>
                <a:cubicBezTo>
                  <a:pt x="865124" y="240157"/>
                  <a:pt x="871729" y="238251"/>
                  <a:pt x="874649" y="234569"/>
                </a:cubicBezTo>
                <a:cubicBezTo>
                  <a:pt x="877444" y="230758"/>
                  <a:pt x="878968" y="222376"/>
                  <a:pt x="878968" y="209295"/>
                </a:cubicBezTo>
                <a:lnTo>
                  <a:pt x="878968" y="125095"/>
                </a:lnTo>
                <a:cubicBezTo>
                  <a:pt x="878968" y="112648"/>
                  <a:pt x="878333" y="105410"/>
                  <a:pt x="877062" y="103123"/>
                </a:cubicBezTo>
                <a:cubicBezTo>
                  <a:pt x="875793" y="100838"/>
                  <a:pt x="873760" y="98805"/>
                  <a:pt x="871094" y="97028"/>
                </a:cubicBezTo>
                <a:cubicBezTo>
                  <a:pt x="868427" y="95250"/>
                  <a:pt x="863093" y="94360"/>
                  <a:pt x="854837" y="94360"/>
                </a:cubicBezTo>
                <a:close/>
                <a:moveTo>
                  <a:pt x="-6410325" y="2213355"/>
                </a:moveTo>
                <a:moveTo>
                  <a:pt x="700279" y="87757"/>
                </a:moveTo>
                <a:lnTo>
                  <a:pt x="837566" y="87757"/>
                </a:lnTo>
                <a:lnTo>
                  <a:pt x="844550" y="130810"/>
                </a:lnTo>
                <a:lnTo>
                  <a:pt x="836677" y="130810"/>
                </a:lnTo>
                <a:cubicBezTo>
                  <a:pt x="835280" y="122173"/>
                  <a:pt x="832994" y="115442"/>
                  <a:pt x="829819" y="110616"/>
                </a:cubicBezTo>
                <a:cubicBezTo>
                  <a:pt x="826517" y="105917"/>
                  <a:pt x="822833" y="102870"/>
                  <a:pt x="818643" y="101345"/>
                </a:cubicBezTo>
                <a:cubicBezTo>
                  <a:pt x="814452" y="99822"/>
                  <a:pt x="807467" y="99060"/>
                  <a:pt x="797307" y="99060"/>
                </a:cubicBezTo>
                <a:lnTo>
                  <a:pt x="783463" y="99060"/>
                </a:lnTo>
                <a:lnTo>
                  <a:pt x="783463" y="209295"/>
                </a:lnTo>
                <a:cubicBezTo>
                  <a:pt x="783463" y="221107"/>
                  <a:pt x="784225" y="228600"/>
                  <a:pt x="785622" y="231775"/>
                </a:cubicBezTo>
                <a:cubicBezTo>
                  <a:pt x="787146" y="234950"/>
                  <a:pt x="789433" y="237108"/>
                  <a:pt x="792608" y="238125"/>
                </a:cubicBezTo>
                <a:cubicBezTo>
                  <a:pt x="795909" y="239141"/>
                  <a:pt x="803275" y="239903"/>
                  <a:pt x="814833" y="240157"/>
                </a:cubicBezTo>
                <a:lnTo>
                  <a:pt x="814833" y="246633"/>
                </a:lnTo>
                <a:lnTo>
                  <a:pt x="728472" y="246633"/>
                </a:lnTo>
                <a:lnTo>
                  <a:pt x="728472" y="240157"/>
                </a:lnTo>
                <a:cubicBezTo>
                  <a:pt x="739648" y="239903"/>
                  <a:pt x="746760" y="238125"/>
                  <a:pt x="749935" y="234823"/>
                </a:cubicBezTo>
                <a:cubicBezTo>
                  <a:pt x="753110" y="231520"/>
                  <a:pt x="754634" y="223011"/>
                  <a:pt x="754634" y="209295"/>
                </a:cubicBezTo>
                <a:lnTo>
                  <a:pt x="754634" y="99060"/>
                </a:lnTo>
                <a:lnTo>
                  <a:pt x="740537" y="99060"/>
                </a:lnTo>
                <a:cubicBezTo>
                  <a:pt x="730505" y="99060"/>
                  <a:pt x="723773" y="99695"/>
                  <a:pt x="720218" y="100838"/>
                </a:cubicBezTo>
                <a:cubicBezTo>
                  <a:pt x="716661" y="102107"/>
                  <a:pt x="713106" y="105029"/>
                  <a:pt x="709931" y="109601"/>
                </a:cubicBezTo>
                <a:cubicBezTo>
                  <a:pt x="706629" y="114045"/>
                  <a:pt x="703834" y="121157"/>
                  <a:pt x="701421" y="130810"/>
                </a:cubicBezTo>
                <a:lnTo>
                  <a:pt x="693674" y="130810"/>
                </a:lnTo>
                <a:close/>
                <a:moveTo>
                  <a:pt x="-6410325" y="2213355"/>
                </a:moveTo>
                <a:moveTo>
                  <a:pt x="3008631" y="83057"/>
                </a:moveTo>
                <a:cubicBezTo>
                  <a:pt x="3022728" y="83057"/>
                  <a:pt x="3034284" y="85470"/>
                  <a:pt x="3043302" y="90170"/>
                </a:cubicBezTo>
                <a:cubicBezTo>
                  <a:pt x="3050159" y="93853"/>
                  <a:pt x="3055240" y="99441"/>
                  <a:pt x="3058415" y="107060"/>
                </a:cubicBezTo>
                <a:cubicBezTo>
                  <a:pt x="3060573" y="112013"/>
                  <a:pt x="3061590" y="122173"/>
                  <a:pt x="3061590" y="137541"/>
                </a:cubicBezTo>
                <a:lnTo>
                  <a:pt x="3061590" y="191516"/>
                </a:lnTo>
                <a:cubicBezTo>
                  <a:pt x="3061590" y="206629"/>
                  <a:pt x="3061844" y="215900"/>
                  <a:pt x="3062479" y="219329"/>
                </a:cubicBezTo>
                <a:cubicBezTo>
                  <a:pt x="3062986" y="222757"/>
                  <a:pt x="3064003" y="225044"/>
                  <a:pt x="3065272" y="226186"/>
                </a:cubicBezTo>
                <a:cubicBezTo>
                  <a:pt x="3066670" y="227329"/>
                  <a:pt x="3068194" y="227838"/>
                  <a:pt x="3069845" y="227838"/>
                </a:cubicBezTo>
                <a:cubicBezTo>
                  <a:pt x="3071749" y="227838"/>
                  <a:pt x="3073400" y="227457"/>
                  <a:pt x="3074670" y="226695"/>
                </a:cubicBezTo>
                <a:cubicBezTo>
                  <a:pt x="3077210" y="225170"/>
                  <a:pt x="3081783" y="220979"/>
                  <a:pt x="3088768" y="213995"/>
                </a:cubicBezTo>
                <a:lnTo>
                  <a:pt x="3088768" y="223773"/>
                </a:lnTo>
                <a:cubicBezTo>
                  <a:pt x="3075813" y="241045"/>
                  <a:pt x="3063495" y="249682"/>
                  <a:pt x="3051683" y="249682"/>
                </a:cubicBezTo>
                <a:cubicBezTo>
                  <a:pt x="3045969" y="249682"/>
                  <a:pt x="3041523" y="247776"/>
                  <a:pt x="3038095" y="243839"/>
                </a:cubicBezTo>
                <a:cubicBezTo>
                  <a:pt x="3034793" y="239903"/>
                  <a:pt x="3033015" y="233172"/>
                  <a:pt x="3032887" y="223773"/>
                </a:cubicBezTo>
                <a:cubicBezTo>
                  <a:pt x="3016632" y="236347"/>
                  <a:pt x="3006471" y="243585"/>
                  <a:pt x="3002281" y="245617"/>
                </a:cubicBezTo>
                <a:cubicBezTo>
                  <a:pt x="2996058" y="248411"/>
                  <a:pt x="2989327" y="249935"/>
                  <a:pt x="2982342" y="249935"/>
                </a:cubicBezTo>
                <a:cubicBezTo>
                  <a:pt x="2971293" y="249935"/>
                  <a:pt x="2962275" y="246126"/>
                  <a:pt x="2955163" y="238632"/>
                </a:cubicBezTo>
                <a:cubicBezTo>
                  <a:pt x="2948052" y="231139"/>
                  <a:pt x="2944495" y="221233"/>
                  <a:pt x="2944495" y="208914"/>
                </a:cubicBezTo>
                <a:cubicBezTo>
                  <a:pt x="2944495" y="201295"/>
                  <a:pt x="2946273" y="194563"/>
                  <a:pt x="2949703" y="188848"/>
                </a:cubicBezTo>
                <a:cubicBezTo>
                  <a:pt x="2954402" y="180975"/>
                  <a:pt x="2962657" y="173608"/>
                  <a:pt x="2974468" y="166623"/>
                </a:cubicBezTo>
                <a:cubicBezTo>
                  <a:pt x="2986152" y="159766"/>
                  <a:pt x="3005709" y="151257"/>
                  <a:pt x="3032887" y="141351"/>
                </a:cubicBezTo>
                <a:lnTo>
                  <a:pt x="3032887" y="135128"/>
                </a:lnTo>
                <a:cubicBezTo>
                  <a:pt x="3032887" y="119253"/>
                  <a:pt x="3030474" y="108457"/>
                  <a:pt x="3025395" y="102488"/>
                </a:cubicBezTo>
                <a:cubicBezTo>
                  <a:pt x="3020315" y="96647"/>
                  <a:pt x="3013075" y="93726"/>
                  <a:pt x="3003423" y="93726"/>
                </a:cubicBezTo>
                <a:cubicBezTo>
                  <a:pt x="2996184" y="93726"/>
                  <a:pt x="2990470" y="95630"/>
                  <a:pt x="2986152" y="99567"/>
                </a:cubicBezTo>
                <a:cubicBezTo>
                  <a:pt x="2981707" y="103504"/>
                  <a:pt x="2979547" y="107950"/>
                  <a:pt x="2979547" y="113157"/>
                </a:cubicBezTo>
                <a:lnTo>
                  <a:pt x="2979929" y="123189"/>
                </a:lnTo>
                <a:cubicBezTo>
                  <a:pt x="2979929" y="128523"/>
                  <a:pt x="2978532" y="132588"/>
                  <a:pt x="2975865" y="135508"/>
                </a:cubicBezTo>
                <a:cubicBezTo>
                  <a:pt x="2973070" y="138303"/>
                  <a:pt x="2969515" y="139826"/>
                  <a:pt x="2965196" y="139826"/>
                </a:cubicBezTo>
                <a:cubicBezTo>
                  <a:pt x="2960879" y="139826"/>
                  <a:pt x="2957322" y="138303"/>
                  <a:pt x="2954656" y="135254"/>
                </a:cubicBezTo>
                <a:cubicBezTo>
                  <a:pt x="2951988" y="132333"/>
                  <a:pt x="2950592" y="128142"/>
                  <a:pt x="2950592" y="122935"/>
                </a:cubicBezTo>
                <a:cubicBezTo>
                  <a:pt x="2950592" y="113029"/>
                  <a:pt x="2955671" y="103885"/>
                  <a:pt x="2965832" y="95630"/>
                </a:cubicBezTo>
                <a:cubicBezTo>
                  <a:pt x="2975992" y="87248"/>
                  <a:pt x="2990343" y="83057"/>
                  <a:pt x="3008631" y="83057"/>
                </a:cubicBezTo>
                <a:close/>
                <a:moveTo>
                  <a:pt x="-6405625" y="2213355"/>
                </a:moveTo>
                <a:moveTo>
                  <a:pt x="2139823" y="83057"/>
                </a:moveTo>
                <a:cubicBezTo>
                  <a:pt x="2163827" y="83057"/>
                  <a:pt x="2183131" y="92201"/>
                  <a:pt x="2197735" y="110489"/>
                </a:cubicBezTo>
                <a:cubicBezTo>
                  <a:pt x="2210055" y="126110"/>
                  <a:pt x="2216278" y="144017"/>
                  <a:pt x="2216278" y="164210"/>
                </a:cubicBezTo>
                <a:cubicBezTo>
                  <a:pt x="2216278" y="178435"/>
                  <a:pt x="2212848" y="192913"/>
                  <a:pt x="2205991" y="207391"/>
                </a:cubicBezTo>
                <a:cubicBezTo>
                  <a:pt x="2199133" y="221995"/>
                  <a:pt x="2189734" y="232917"/>
                  <a:pt x="2177796" y="240410"/>
                </a:cubicBezTo>
                <a:cubicBezTo>
                  <a:pt x="2165858" y="247776"/>
                  <a:pt x="2152523" y="251460"/>
                  <a:pt x="2137919" y="251460"/>
                </a:cubicBezTo>
                <a:cubicBezTo>
                  <a:pt x="2113916" y="251460"/>
                  <a:pt x="2094866" y="241935"/>
                  <a:pt x="2080769" y="222885"/>
                </a:cubicBezTo>
                <a:cubicBezTo>
                  <a:pt x="2068958" y="206755"/>
                  <a:pt x="2062988" y="188722"/>
                  <a:pt x="2062988" y="168782"/>
                </a:cubicBezTo>
                <a:cubicBezTo>
                  <a:pt x="2062988" y="154178"/>
                  <a:pt x="2066545" y="139700"/>
                  <a:pt x="2073783" y="125348"/>
                </a:cubicBezTo>
                <a:cubicBezTo>
                  <a:pt x="2081022" y="110870"/>
                  <a:pt x="2090547" y="100329"/>
                  <a:pt x="2102358" y="93472"/>
                </a:cubicBezTo>
                <a:cubicBezTo>
                  <a:pt x="2114043" y="86486"/>
                  <a:pt x="2126616" y="83057"/>
                  <a:pt x="2139823" y="83057"/>
                </a:cubicBezTo>
                <a:close/>
                <a:moveTo>
                  <a:pt x="-6405625" y="2213355"/>
                </a:moveTo>
                <a:moveTo>
                  <a:pt x="606680" y="83057"/>
                </a:moveTo>
                <a:cubicBezTo>
                  <a:pt x="630683" y="83057"/>
                  <a:pt x="649986" y="92201"/>
                  <a:pt x="664592" y="110489"/>
                </a:cubicBezTo>
                <a:cubicBezTo>
                  <a:pt x="676910" y="126110"/>
                  <a:pt x="683133" y="144017"/>
                  <a:pt x="683133" y="164210"/>
                </a:cubicBezTo>
                <a:cubicBezTo>
                  <a:pt x="683133" y="178435"/>
                  <a:pt x="679705" y="192913"/>
                  <a:pt x="672846" y="207391"/>
                </a:cubicBezTo>
                <a:cubicBezTo>
                  <a:pt x="665988" y="221995"/>
                  <a:pt x="656591" y="232917"/>
                  <a:pt x="644653" y="240410"/>
                </a:cubicBezTo>
                <a:cubicBezTo>
                  <a:pt x="632715" y="247776"/>
                  <a:pt x="619380" y="251460"/>
                  <a:pt x="604774" y="251460"/>
                </a:cubicBezTo>
                <a:cubicBezTo>
                  <a:pt x="580771" y="251460"/>
                  <a:pt x="561721" y="241935"/>
                  <a:pt x="547624" y="222885"/>
                </a:cubicBezTo>
                <a:cubicBezTo>
                  <a:pt x="535813" y="206755"/>
                  <a:pt x="529845" y="188722"/>
                  <a:pt x="529845" y="168782"/>
                </a:cubicBezTo>
                <a:cubicBezTo>
                  <a:pt x="529845" y="154178"/>
                  <a:pt x="533400" y="139700"/>
                  <a:pt x="540640" y="125348"/>
                </a:cubicBezTo>
                <a:cubicBezTo>
                  <a:pt x="547879" y="110870"/>
                  <a:pt x="557404" y="100329"/>
                  <a:pt x="569215" y="93472"/>
                </a:cubicBezTo>
                <a:cubicBezTo>
                  <a:pt x="580898" y="86486"/>
                  <a:pt x="593471" y="83057"/>
                  <a:pt x="606680" y="83057"/>
                </a:cubicBezTo>
                <a:close/>
                <a:moveTo>
                  <a:pt x="-6405625" y="2213355"/>
                </a:moveTo>
                <a:moveTo>
                  <a:pt x="256286" y="83057"/>
                </a:moveTo>
                <a:cubicBezTo>
                  <a:pt x="270383" y="83057"/>
                  <a:pt x="281941" y="85470"/>
                  <a:pt x="290958" y="90170"/>
                </a:cubicBezTo>
                <a:cubicBezTo>
                  <a:pt x="297816" y="93853"/>
                  <a:pt x="302895" y="99441"/>
                  <a:pt x="306070" y="107060"/>
                </a:cubicBezTo>
                <a:cubicBezTo>
                  <a:pt x="308230" y="112013"/>
                  <a:pt x="309245" y="122173"/>
                  <a:pt x="309245" y="137541"/>
                </a:cubicBezTo>
                <a:lnTo>
                  <a:pt x="309245" y="191516"/>
                </a:lnTo>
                <a:cubicBezTo>
                  <a:pt x="309245" y="206629"/>
                  <a:pt x="309499" y="215900"/>
                  <a:pt x="310134" y="219329"/>
                </a:cubicBezTo>
                <a:cubicBezTo>
                  <a:pt x="310643" y="222757"/>
                  <a:pt x="311658" y="225044"/>
                  <a:pt x="312929" y="226186"/>
                </a:cubicBezTo>
                <a:cubicBezTo>
                  <a:pt x="314325" y="227329"/>
                  <a:pt x="315849" y="227838"/>
                  <a:pt x="317500" y="227838"/>
                </a:cubicBezTo>
                <a:cubicBezTo>
                  <a:pt x="319406" y="227838"/>
                  <a:pt x="321057" y="227457"/>
                  <a:pt x="322327" y="226695"/>
                </a:cubicBezTo>
                <a:cubicBezTo>
                  <a:pt x="324867" y="225170"/>
                  <a:pt x="329438" y="220979"/>
                  <a:pt x="336423" y="213995"/>
                </a:cubicBezTo>
                <a:lnTo>
                  <a:pt x="336423" y="223773"/>
                </a:lnTo>
                <a:cubicBezTo>
                  <a:pt x="323470" y="241045"/>
                  <a:pt x="311150" y="249682"/>
                  <a:pt x="299340" y="249682"/>
                </a:cubicBezTo>
                <a:cubicBezTo>
                  <a:pt x="293624" y="249682"/>
                  <a:pt x="289180" y="247776"/>
                  <a:pt x="285750" y="243839"/>
                </a:cubicBezTo>
                <a:cubicBezTo>
                  <a:pt x="282448" y="239903"/>
                  <a:pt x="280670" y="233172"/>
                  <a:pt x="280544" y="223773"/>
                </a:cubicBezTo>
                <a:cubicBezTo>
                  <a:pt x="264287" y="236347"/>
                  <a:pt x="254128" y="243585"/>
                  <a:pt x="249936" y="245617"/>
                </a:cubicBezTo>
                <a:cubicBezTo>
                  <a:pt x="243713" y="248411"/>
                  <a:pt x="236983" y="249935"/>
                  <a:pt x="229997" y="249935"/>
                </a:cubicBezTo>
                <a:cubicBezTo>
                  <a:pt x="218948" y="249935"/>
                  <a:pt x="209932" y="246126"/>
                  <a:pt x="202820" y="238632"/>
                </a:cubicBezTo>
                <a:cubicBezTo>
                  <a:pt x="195708" y="231139"/>
                  <a:pt x="192152" y="221233"/>
                  <a:pt x="192152" y="208914"/>
                </a:cubicBezTo>
                <a:cubicBezTo>
                  <a:pt x="192152" y="201295"/>
                  <a:pt x="193930" y="194563"/>
                  <a:pt x="197358" y="188848"/>
                </a:cubicBezTo>
                <a:cubicBezTo>
                  <a:pt x="202058" y="180975"/>
                  <a:pt x="210312" y="173608"/>
                  <a:pt x="222123" y="166623"/>
                </a:cubicBezTo>
                <a:cubicBezTo>
                  <a:pt x="233808" y="159766"/>
                  <a:pt x="253366" y="151257"/>
                  <a:pt x="280544" y="141351"/>
                </a:cubicBezTo>
                <a:lnTo>
                  <a:pt x="280544" y="135128"/>
                </a:lnTo>
                <a:cubicBezTo>
                  <a:pt x="280544" y="119253"/>
                  <a:pt x="278131" y="108457"/>
                  <a:pt x="273050" y="102488"/>
                </a:cubicBezTo>
                <a:cubicBezTo>
                  <a:pt x="267970" y="96647"/>
                  <a:pt x="260732" y="93726"/>
                  <a:pt x="251080" y="93726"/>
                </a:cubicBezTo>
                <a:cubicBezTo>
                  <a:pt x="243841" y="93726"/>
                  <a:pt x="238125" y="95630"/>
                  <a:pt x="233808" y="99567"/>
                </a:cubicBezTo>
                <a:cubicBezTo>
                  <a:pt x="229362" y="103504"/>
                  <a:pt x="227204" y="107950"/>
                  <a:pt x="227204" y="113157"/>
                </a:cubicBezTo>
                <a:lnTo>
                  <a:pt x="227584" y="123189"/>
                </a:lnTo>
                <a:cubicBezTo>
                  <a:pt x="227584" y="128523"/>
                  <a:pt x="226187" y="132588"/>
                  <a:pt x="223520" y="135508"/>
                </a:cubicBezTo>
                <a:cubicBezTo>
                  <a:pt x="220727" y="138303"/>
                  <a:pt x="217170" y="139826"/>
                  <a:pt x="212853" y="139826"/>
                </a:cubicBezTo>
                <a:cubicBezTo>
                  <a:pt x="208534" y="139826"/>
                  <a:pt x="204979" y="138303"/>
                  <a:pt x="202311" y="135254"/>
                </a:cubicBezTo>
                <a:cubicBezTo>
                  <a:pt x="199645" y="132333"/>
                  <a:pt x="198247" y="128142"/>
                  <a:pt x="198247" y="122935"/>
                </a:cubicBezTo>
                <a:cubicBezTo>
                  <a:pt x="198247" y="113029"/>
                  <a:pt x="203328" y="103885"/>
                  <a:pt x="213487" y="95630"/>
                </a:cubicBezTo>
                <a:cubicBezTo>
                  <a:pt x="223647" y="87248"/>
                  <a:pt x="237998" y="83057"/>
                  <a:pt x="256286" y="83057"/>
                </a:cubicBezTo>
                <a:close/>
                <a:moveTo>
                  <a:pt x="-6405625" y="2213355"/>
                </a:moveTo>
                <a:moveTo>
                  <a:pt x="107188" y="83057"/>
                </a:moveTo>
                <a:cubicBezTo>
                  <a:pt x="123063" y="83057"/>
                  <a:pt x="136398" y="89280"/>
                  <a:pt x="147067" y="101854"/>
                </a:cubicBezTo>
                <a:cubicBezTo>
                  <a:pt x="160147" y="117094"/>
                  <a:pt x="166624" y="136905"/>
                  <a:pt x="166624" y="161416"/>
                </a:cubicBezTo>
                <a:cubicBezTo>
                  <a:pt x="166624" y="188848"/>
                  <a:pt x="158750" y="211582"/>
                  <a:pt x="143003" y="229488"/>
                </a:cubicBezTo>
                <a:cubicBezTo>
                  <a:pt x="130048" y="244094"/>
                  <a:pt x="113793" y="251460"/>
                  <a:pt x="94108" y="251460"/>
                </a:cubicBezTo>
                <a:cubicBezTo>
                  <a:pt x="85598" y="251460"/>
                  <a:pt x="78233" y="250189"/>
                  <a:pt x="72009" y="247776"/>
                </a:cubicBezTo>
                <a:cubicBezTo>
                  <a:pt x="67310" y="246126"/>
                  <a:pt x="62104" y="242570"/>
                  <a:pt x="56388" y="237363"/>
                </a:cubicBezTo>
                <a:lnTo>
                  <a:pt x="56388" y="285750"/>
                </a:lnTo>
                <a:cubicBezTo>
                  <a:pt x="56388" y="296672"/>
                  <a:pt x="57023" y="303529"/>
                  <a:pt x="58294" y="306451"/>
                </a:cubicBezTo>
                <a:cubicBezTo>
                  <a:pt x="59691" y="309498"/>
                  <a:pt x="61977" y="311785"/>
                  <a:pt x="65279" y="313563"/>
                </a:cubicBezTo>
                <a:cubicBezTo>
                  <a:pt x="68581" y="315213"/>
                  <a:pt x="74549" y="316103"/>
                  <a:pt x="83185" y="316103"/>
                </a:cubicBezTo>
                <a:lnTo>
                  <a:pt x="83185" y="322579"/>
                </a:lnTo>
                <a:lnTo>
                  <a:pt x="0" y="322579"/>
                </a:lnTo>
                <a:lnTo>
                  <a:pt x="0" y="316103"/>
                </a:lnTo>
                <a:lnTo>
                  <a:pt x="4319" y="316103"/>
                </a:lnTo>
                <a:cubicBezTo>
                  <a:pt x="10669" y="316229"/>
                  <a:pt x="16130" y="315086"/>
                  <a:pt x="20574" y="312547"/>
                </a:cubicBezTo>
                <a:cubicBezTo>
                  <a:pt x="22860" y="311276"/>
                  <a:pt x="24511" y="309117"/>
                  <a:pt x="25782" y="306323"/>
                </a:cubicBezTo>
                <a:cubicBezTo>
                  <a:pt x="26924" y="303529"/>
                  <a:pt x="27559" y="296291"/>
                  <a:pt x="27559" y="284733"/>
                </a:cubicBezTo>
                <a:lnTo>
                  <a:pt x="27559" y="134620"/>
                </a:lnTo>
                <a:cubicBezTo>
                  <a:pt x="27559" y="124332"/>
                  <a:pt x="27052" y="117729"/>
                  <a:pt x="26162" y="115061"/>
                </a:cubicBezTo>
                <a:cubicBezTo>
                  <a:pt x="25273" y="112267"/>
                  <a:pt x="23749" y="110108"/>
                  <a:pt x="21718" y="108711"/>
                </a:cubicBezTo>
                <a:cubicBezTo>
                  <a:pt x="19685" y="107314"/>
                  <a:pt x="17019" y="106679"/>
                  <a:pt x="13462" y="106679"/>
                </a:cubicBezTo>
                <a:cubicBezTo>
                  <a:pt x="10795" y="106679"/>
                  <a:pt x="7240" y="107441"/>
                  <a:pt x="2921" y="109092"/>
                </a:cubicBezTo>
                <a:lnTo>
                  <a:pt x="890" y="103504"/>
                </a:lnTo>
                <a:lnTo>
                  <a:pt x="49784" y="83820"/>
                </a:lnTo>
                <a:lnTo>
                  <a:pt x="56388" y="83820"/>
                </a:lnTo>
                <a:lnTo>
                  <a:pt x="56388" y="120904"/>
                </a:lnTo>
                <a:cubicBezTo>
                  <a:pt x="64517" y="106933"/>
                  <a:pt x="72771" y="97154"/>
                  <a:pt x="81027" y="91566"/>
                </a:cubicBezTo>
                <a:cubicBezTo>
                  <a:pt x="89282" y="85851"/>
                  <a:pt x="98045" y="83057"/>
                  <a:pt x="107188" y="83057"/>
                </a:cubicBezTo>
                <a:close/>
                <a:moveTo>
                  <a:pt x="-6405625" y="2213355"/>
                </a:moveTo>
                <a:moveTo>
                  <a:pt x="501016" y="0"/>
                </a:moveTo>
                <a:lnTo>
                  <a:pt x="507746" y="0"/>
                </a:lnTo>
                <a:cubicBezTo>
                  <a:pt x="503936" y="11429"/>
                  <a:pt x="499365" y="19430"/>
                  <a:pt x="493904" y="24383"/>
                </a:cubicBezTo>
                <a:cubicBezTo>
                  <a:pt x="488443" y="29210"/>
                  <a:pt x="482600" y="32385"/>
                  <a:pt x="476378" y="34163"/>
                </a:cubicBezTo>
                <a:cubicBezTo>
                  <a:pt x="470155" y="35813"/>
                  <a:pt x="458979" y="36829"/>
                  <a:pt x="442977" y="37338"/>
                </a:cubicBezTo>
                <a:cubicBezTo>
                  <a:pt x="425578" y="37845"/>
                  <a:pt x="413640" y="39116"/>
                  <a:pt x="406908" y="41275"/>
                </a:cubicBezTo>
                <a:cubicBezTo>
                  <a:pt x="400305" y="43307"/>
                  <a:pt x="393446" y="48513"/>
                  <a:pt x="386208" y="56769"/>
                </a:cubicBezTo>
                <a:cubicBezTo>
                  <a:pt x="379095" y="65151"/>
                  <a:pt x="373508" y="75945"/>
                  <a:pt x="369570" y="89280"/>
                </a:cubicBezTo>
                <a:cubicBezTo>
                  <a:pt x="365507" y="102742"/>
                  <a:pt x="363220" y="117348"/>
                  <a:pt x="362458" y="133223"/>
                </a:cubicBezTo>
                <a:cubicBezTo>
                  <a:pt x="375794" y="99822"/>
                  <a:pt x="398272" y="83057"/>
                  <a:pt x="429769" y="83057"/>
                </a:cubicBezTo>
                <a:cubicBezTo>
                  <a:pt x="451867" y="83057"/>
                  <a:pt x="469900" y="91313"/>
                  <a:pt x="483997" y="107950"/>
                </a:cubicBezTo>
                <a:cubicBezTo>
                  <a:pt x="497968" y="124460"/>
                  <a:pt x="505080" y="143382"/>
                  <a:pt x="505080" y="164591"/>
                </a:cubicBezTo>
                <a:cubicBezTo>
                  <a:pt x="505080" y="186563"/>
                  <a:pt x="497968" y="206501"/>
                  <a:pt x="483744" y="224535"/>
                </a:cubicBezTo>
                <a:cubicBezTo>
                  <a:pt x="469520" y="242442"/>
                  <a:pt x="450216" y="251460"/>
                  <a:pt x="425958" y="251460"/>
                </a:cubicBezTo>
                <a:cubicBezTo>
                  <a:pt x="401194" y="251460"/>
                  <a:pt x="382397" y="241173"/>
                  <a:pt x="369444" y="220726"/>
                </a:cubicBezTo>
                <a:cubicBezTo>
                  <a:pt x="356490" y="200151"/>
                  <a:pt x="350012" y="175132"/>
                  <a:pt x="350012" y="145669"/>
                </a:cubicBezTo>
                <a:cubicBezTo>
                  <a:pt x="350012" y="122808"/>
                  <a:pt x="353315" y="101473"/>
                  <a:pt x="360045" y="81660"/>
                </a:cubicBezTo>
                <a:cubicBezTo>
                  <a:pt x="366777" y="61848"/>
                  <a:pt x="373888" y="46989"/>
                  <a:pt x="381255" y="37210"/>
                </a:cubicBezTo>
                <a:cubicBezTo>
                  <a:pt x="388620" y="27304"/>
                  <a:pt x="397130" y="20192"/>
                  <a:pt x="406908" y="15620"/>
                </a:cubicBezTo>
                <a:cubicBezTo>
                  <a:pt x="416560" y="11176"/>
                  <a:pt x="433706" y="8763"/>
                  <a:pt x="458344" y="8508"/>
                </a:cubicBezTo>
                <a:cubicBezTo>
                  <a:pt x="476123" y="8254"/>
                  <a:pt x="486792" y="7747"/>
                  <a:pt x="490474" y="6985"/>
                </a:cubicBezTo>
                <a:cubicBezTo>
                  <a:pt x="494158" y="6223"/>
                  <a:pt x="497713" y="3810"/>
                  <a:pt x="501016" y="0"/>
                </a:cubicBezTo>
                <a:close/>
                <a:moveTo>
                  <a:pt x="-6322568" y="2213355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0" name="Picture 180"/>
          <p:cNvPicPr>
            <a:picLocks noChangeAspect="0"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773291" y="5141723"/>
            <a:ext cx="1847850" cy="233044"/>
          </a:xfrm>
          <a:prstGeom prst="rect">
            <a:avLst/>
          </a:prstGeom>
          <a:noFill/>
          <a:extLst/>
        </p:spPr>
      </p:pic>
      <p:sp>
        <p:nvSpPr>
          <p:cNvPr id="181" name="Freeform 181"/>
          <p:cNvSpPr/>
          <p:nvPr/>
        </p:nvSpPr>
        <p:spPr>
          <a:xfrm rot="0" flipH="0" flipV="0">
            <a:off x="6785991" y="5154423"/>
            <a:ext cx="1822450" cy="207644"/>
          </a:xfrm>
          <a:custGeom>
            <a:pathLst>
              <a:path w="1822450" h="207644">
                <a:moveTo>
                  <a:pt x="1803145" y="129920"/>
                </a:moveTo>
                <a:cubicBezTo>
                  <a:pt x="1808606" y="129920"/>
                  <a:pt x="1813178" y="131825"/>
                  <a:pt x="1816862" y="135508"/>
                </a:cubicBezTo>
                <a:cubicBezTo>
                  <a:pt x="1820544" y="139319"/>
                  <a:pt x="1822450" y="143891"/>
                  <a:pt x="1822450" y="149097"/>
                </a:cubicBezTo>
                <a:cubicBezTo>
                  <a:pt x="1822450" y="154431"/>
                  <a:pt x="1820544" y="159003"/>
                  <a:pt x="1816735" y="162814"/>
                </a:cubicBezTo>
                <a:cubicBezTo>
                  <a:pt x="1813052" y="166497"/>
                  <a:pt x="1808479" y="168402"/>
                  <a:pt x="1803145" y="168402"/>
                </a:cubicBezTo>
                <a:cubicBezTo>
                  <a:pt x="1797812" y="168402"/>
                  <a:pt x="1793240" y="166497"/>
                  <a:pt x="1789556" y="162814"/>
                </a:cubicBezTo>
                <a:cubicBezTo>
                  <a:pt x="1785747" y="159003"/>
                  <a:pt x="1783841" y="154431"/>
                  <a:pt x="1783841" y="149097"/>
                </a:cubicBezTo>
                <a:cubicBezTo>
                  <a:pt x="1783841" y="143764"/>
                  <a:pt x="1785747" y="139191"/>
                  <a:pt x="1789556" y="135508"/>
                </a:cubicBezTo>
                <a:cubicBezTo>
                  <a:pt x="1793240" y="131699"/>
                  <a:pt x="1797812" y="129920"/>
                  <a:pt x="1803145" y="129920"/>
                </a:cubicBezTo>
                <a:close/>
                <a:moveTo>
                  <a:pt x="-5212334" y="1703577"/>
                </a:moveTo>
                <a:moveTo>
                  <a:pt x="217804" y="87122"/>
                </a:moveTo>
                <a:cubicBezTo>
                  <a:pt x="213994" y="87122"/>
                  <a:pt x="209930" y="87249"/>
                  <a:pt x="205486" y="87375"/>
                </a:cubicBezTo>
                <a:lnTo>
                  <a:pt x="205486" y="149478"/>
                </a:lnTo>
                <a:cubicBezTo>
                  <a:pt x="211327" y="151383"/>
                  <a:pt x="218186" y="152272"/>
                  <a:pt x="226187" y="152272"/>
                </a:cubicBezTo>
                <a:cubicBezTo>
                  <a:pt x="239902" y="152272"/>
                  <a:pt x="250190" y="149225"/>
                  <a:pt x="256793" y="143255"/>
                </a:cubicBezTo>
                <a:cubicBezTo>
                  <a:pt x="263525" y="137286"/>
                  <a:pt x="266953" y="129539"/>
                  <a:pt x="266953" y="120014"/>
                </a:cubicBezTo>
                <a:cubicBezTo>
                  <a:pt x="266953" y="109347"/>
                  <a:pt x="262636" y="101219"/>
                  <a:pt x="253873" y="95630"/>
                </a:cubicBezTo>
                <a:cubicBezTo>
                  <a:pt x="245237" y="89916"/>
                  <a:pt x="233172" y="87122"/>
                  <a:pt x="217804" y="87122"/>
                </a:cubicBezTo>
                <a:close/>
                <a:moveTo>
                  <a:pt x="-5169536" y="1703577"/>
                </a:moveTo>
                <a:moveTo>
                  <a:pt x="1347724" y="68833"/>
                </a:moveTo>
                <a:cubicBezTo>
                  <a:pt x="1330325" y="75819"/>
                  <a:pt x="1319022" y="80772"/>
                  <a:pt x="1313941" y="83566"/>
                </a:cubicBezTo>
                <a:cubicBezTo>
                  <a:pt x="1304798" y="88645"/>
                  <a:pt x="1298320" y="93980"/>
                  <a:pt x="1294384" y="99567"/>
                </a:cubicBezTo>
                <a:cubicBezTo>
                  <a:pt x="1290447" y="105155"/>
                  <a:pt x="1288541" y="111125"/>
                  <a:pt x="1288541" y="117728"/>
                </a:cubicBezTo>
                <a:cubicBezTo>
                  <a:pt x="1288541" y="126111"/>
                  <a:pt x="1290954" y="132969"/>
                  <a:pt x="1295907" y="138430"/>
                </a:cubicBezTo>
                <a:cubicBezTo>
                  <a:pt x="1300861" y="144017"/>
                  <a:pt x="1306576" y="146685"/>
                  <a:pt x="1313052" y="146685"/>
                </a:cubicBezTo>
                <a:cubicBezTo>
                  <a:pt x="1321942" y="146685"/>
                  <a:pt x="1333500" y="140969"/>
                  <a:pt x="1347724" y="129413"/>
                </a:cubicBezTo>
                <a:close/>
                <a:moveTo>
                  <a:pt x="-5151247" y="1703577"/>
                </a:moveTo>
                <a:moveTo>
                  <a:pt x="1009395" y="68833"/>
                </a:moveTo>
                <a:cubicBezTo>
                  <a:pt x="991997" y="75819"/>
                  <a:pt x="980693" y="80772"/>
                  <a:pt x="975614" y="83566"/>
                </a:cubicBezTo>
                <a:cubicBezTo>
                  <a:pt x="966469" y="88645"/>
                  <a:pt x="959992" y="93980"/>
                  <a:pt x="956055" y="99567"/>
                </a:cubicBezTo>
                <a:cubicBezTo>
                  <a:pt x="952118" y="105155"/>
                  <a:pt x="950214" y="111125"/>
                  <a:pt x="950214" y="117728"/>
                </a:cubicBezTo>
                <a:cubicBezTo>
                  <a:pt x="950214" y="126111"/>
                  <a:pt x="952627" y="132969"/>
                  <a:pt x="957579" y="138430"/>
                </a:cubicBezTo>
                <a:cubicBezTo>
                  <a:pt x="962532" y="144017"/>
                  <a:pt x="968248" y="146685"/>
                  <a:pt x="974725" y="146685"/>
                </a:cubicBezTo>
                <a:cubicBezTo>
                  <a:pt x="983615" y="146685"/>
                  <a:pt x="995172" y="140969"/>
                  <a:pt x="1009395" y="129413"/>
                </a:cubicBezTo>
                <a:close/>
                <a:moveTo>
                  <a:pt x="-5151247" y="1703577"/>
                </a:moveTo>
                <a:moveTo>
                  <a:pt x="1136395" y="16001"/>
                </a:moveTo>
                <a:lnTo>
                  <a:pt x="1136395" y="25526"/>
                </a:lnTo>
                <a:cubicBezTo>
                  <a:pt x="1136395" y="82295"/>
                  <a:pt x="1126109" y="124586"/>
                  <a:pt x="1105535" y="152272"/>
                </a:cubicBezTo>
                <a:lnTo>
                  <a:pt x="1164463" y="152272"/>
                </a:lnTo>
                <a:cubicBezTo>
                  <a:pt x="1175130" y="152272"/>
                  <a:pt x="1181227" y="151383"/>
                  <a:pt x="1182877" y="149605"/>
                </a:cubicBezTo>
                <a:cubicBezTo>
                  <a:pt x="1184528" y="147827"/>
                  <a:pt x="1185290" y="141224"/>
                  <a:pt x="1185290" y="129794"/>
                </a:cubicBezTo>
                <a:lnTo>
                  <a:pt x="1185290" y="16001"/>
                </a:lnTo>
                <a:close/>
                <a:moveTo>
                  <a:pt x="-5098415" y="1703577"/>
                </a:moveTo>
                <a:moveTo>
                  <a:pt x="205486" y="16001"/>
                </a:moveTo>
                <a:lnTo>
                  <a:pt x="205486" y="75692"/>
                </a:lnTo>
                <a:cubicBezTo>
                  <a:pt x="210565" y="75692"/>
                  <a:pt x="213740" y="75819"/>
                  <a:pt x="214756" y="75819"/>
                </a:cubicBezTo>
                <a:cubicBezTo>
                  <a:pt x="230504" y="75819"/>
                  <a:pt x="242062" y="72770"/>
                  <a:pt x="249047" y="66675"/>
                </a:cubicBezTo>
                <a:cubicBezTo>
                  <a:pt x="256159" y="60579"/>
                  <a:pt x="259588" y="53213"/>
                  <a:pt x="259588" y="44576"/>
                </a:cubicBezTo>
                <a:cubicBezTo>
                  <a:pt x="259588" y="34544"/>
                  <a:pt x="256031" y="27304"/>
                  <a:pt x="248919" y="22732"/>
                </a:cubicBezTo>
                <a:cubicBezTo>
                  <a:pt x="241680" y="18288"/>
                  <a:pt x="230251" y="16001"/>
                  <a:pt x="214502" y="16001"/>
                </a:cubicBezTo>
                <a:close/>
                <a:moveTo>
                  <a:pt x="-5098415" y="1703577"/>
                </a:moveTo>
                <a:moveTo>
                  <a:pt x="392811" y="11302"/>
                </a:moveTo>
                <a:cubicBezTo>
                  <a:pt x="386715" y="11302"/>
                  <a:pt x="380491" y="13080"/>
                  <a:pt x="374395" y="16763"/>
                </a:cubicBezTo>
                <a:cubicBezTo>
                  <a:pt x="368173" y="20447"/>
                  <a:pt x="363219" y="26797"/>
                  <a:pt x="359410" y="35941"/>
                </a:cubicBezTo>
                <a:cubicBezTo>
                  <a:pt x="355600" y="45085"/>
                  <a:pt x="353694" y="56769"/>
                  <a:pt x="353694" y="71120"/>
                </a:cubicBezTo>
                <a:cubicBezTo>
                  <a:pt x="353694" y="94233"/>
                  <a:pt x="358266" y="114172"/>
                  <a:pt x="367411" y="130936"/>
                </a:cubicBezTo>
                <a:cubicBezTo>
                  <a:pt x="376681" y="147700"/>
                  <a:pt x="388747" y="156083"/>
                  <a:pt x="403732" y="156083"/>
                </a:cubicBezTo>
                <a:cubicBezTo>
                  <a:pt x="415036" y="156083"/>
                  <a:pt x="424179" y="151511"/>
                  <a:pt x="431545" y="142239"/>
                </a:cubicBezTo>
                <a:cubicBezTo>
                  <a:pt x="438785" y="132969"/>
                  <a:pt x="442467" y="117094"/>
                  <a:pt x="442467" y="94488"/>
                </a:cubicBezTo>
                <a:cubicBezTo>
                  <a:pt x="442467" y="66294"/>
                  <a:pt x="436372" y="44195"/>
                  <a:pt x="424179" y="27939"/>
                </a:cubicBezTo>
                <a:cubicBezTo>
                  <a:pt x="416052" y="16891"/>
                  <a:pt x="405511" y="11302"/>
                  <a:pt x="392811" y="11302"/>
                </a:cubicBezTo>
                <a:close/>
                <a:moveTo>
                  <a:pt x="-5093716" y="1703577"/>
                </a:moveTo>
                <a:moveTo>
                  <a:pt x="1576197" y="4698"/>
                </a:moveTo>
                <a:lnTo>
                  <a:pt x="1653031" y="4698"/>
                </a:lnTo>
                <a:lnTo>
                  <a:pt x="1653031" y="11302"/>
                </a:lnTo>
                <a:cubicBezTo>
                  <a:pt x="1645285" y="11302"/>
                  <a:pt x="1640077" y="12064"/>
                  <a:pt x="1637411" y="13588"/>
                </a:cubicBezTo>
                <a:cubicBezTo>
                  <a:pt x="1634743" y="15239"/>
                  <a:pt x="1632712" y="17145"/>
                  <a:pt x="1631188" y="19430"/>
                </a:cubicBezTo>
                <a:cubicBezTo>
                  <a:pt x="1629664" y="21717"/>
                  <a:pt x="1628902" y="29336"/>
                  <a:pt x="1628902" y="42036"/>
                </a:cubicBezTo>
                <a:lnTo>
                  <a:pt x="1628902" y="114680"/>
                </a:lnTo>
                <a:lnTo>
                  <a:pt x="1697609" y="35179"/>
                </a:lnTo>
                <a:cubicBezTo>
                  <a:pt x="1697354" y="26288"/>
                  <a:pt x="1695703" y="20192"/>
                  <a:pt x="1692528" y="16636"/>
                </a:cubicBezTo>
                <a:cubicBezTo>
                  <a:pt x="1689480" y="13207"/>
                  <a:pt x="1684147" y="11429"/>
                  <a:pt x="1676400" y="11302"/>
                </a:cubicBezTo>
                <a:lnTo>
                  <a:pt x="1676400" y="4698"/>
                </a:lnTo>
                <a:lnTo>
                  <a:pt x="1750314" y="4698"/>
                </a:lnTo>
                <a:lnTo>
                  <a:pt x="1750314" y="11302"/>
                </a:lnTo>
                <a:cubicBezTo>
                  <a:pt x="1742566" y="11302"/>
                  <a:pt x="1737360" y="12064"/>
                  <a:pt x="1734692" y="13588"/>
                </a:cubicBezTo>
                <a:cubicBezTo>
                  <a:pt x="1732026" y="15239"/>
                  <a:pt x="1729993" y="17145"/>
                  <a:pt x="1728469" y="19430"/>
                </a:cubicBezTo>
                <a:cubicBezTo>
                  <a:pt x="1726945" y="21717"/>
                  <a:pt x="1726184" y="29336"/>
                  <a:pt x="1726184" y="42036"/>
                </a:cubicBezTo>
                <a:lnTo>
                  <a:pt x="1726184" y="126238"/>
                </a:lnTo>
                <a:cubicBezTo>
                  <a:pt x="1726184" y="138556"/>
                  <a:pt x="1726818" y="145795"/>
                  <a:pt x="1728089" y="148208"/>
                </a:cubicBezTo>
                <a:cubicBezTo>
                  <a:pt x="1729359" y="150622"/>
                  <a:pt x="1731390" y="152653"/>
                  <a:pt x="1734057" y="154431"/>
                </a:cubicBezTo>
                <a:cubicBezTo>
                  <a:pt x="1736852" y="156210"/>
                  <a:pt x="1742186" y="157099"/>
                  <a:pt x="1750314" y="157099"/>
                </a:cubicBezTo>
                <a:lnTo>
                  <a:pt x="1750314" y="163575"/>
                </a:lnTo>
                <a:lnTo>
                  <a:pt x="1673478" y="163575"/>
                </a:lnTo>
                <a:lnTo>
                  <a:pt x="1673478" y="157099"/>
                </a:lnTo>
                <a:cubicBezTo>
                  <a:pt x="1683130" y="157099"/>
                  <a:pt x="1689480" y="155320"/>
                  <a:pt x="1692782" y="151891"/>
                </a:cubicBezTo>
                <a:cubicBezTo>
                  <a:pt x="1695957" y="148336"/>
                  <a:pt x="1697609" y="139827"/>
                  <a:pt x="1697609" y="126238"/>
                </a:cubicBezTo>
                <a:lnTo>
                  <a:pt x="1697609" y="51561"/>
                </a:lnTo>
                <a:lnTo>
                  <a:pt x="1628902" y="131064"/>
                </a:lnTo>
                <a:cubicBezTo>
                  <a:pt x="1629155" y="140969"/>
                  <a:pt x="1630552" y="147700"/>
                  <a:pt x="1633092" y="151383"/>
                </a:cubicBezTo>
                <a:cubicBezTo>
                  <a:pt x="1635632" y="155066"/>
                  <a:pt x="1641093" y="156972"/>
                  <a:pt x="1649602" y="157099"/>
                </a:cubicBezTo>
                <a:lnTo>
                  <a:pt x="1649602" y="163575"/>
                </a:lnTo>
                <a:lnTo>
                  <a:pt x="1576197" y="163575"/>
                </a:lnTo>
                <a:lnTo>
                  <a:pt x="1576197" y="157099"/>
                </a:lnTo>
                <a:cubicBezTo>
                  <a:pt x="1586484" y="157099"/>
                  <a:pt x="1593088" y="155194"/>
                  <a:pt x="1596009" y="151511"/>
                </a:cubicBezTo>
                <a:cubicBezTo>
                  <a:pt x="1598929" y="147700"/>
                  <a:pt x="1600327" y="139319"/>
                  <a:pt x="1600327" y="126238"/>
                </a:cubicBezTo>
                <a:lnTo>
                  <a:pt x="1600327" y="42036"/>
                </a:lnTo>
                <a:cubicBezTo>
                  <a:pt x="1600327" y="29591"/>
                  <a:pt x="1599691" y="22351"/>
                  <a:pt x="1598422" y="20066"/>
                </a:cubicBezTo>
                <a:cubicBezTo>
                  <a:pt x="1597152" y="17779"/>
                  <a:pt x="1595247" y="15748"/>
                  <a:pt x="1592579" y="13970"/>
                </a:cubicBezTo>
                <a:cubicBezTo>
                  <a:pt x="1589913" y="12192"/>
                  <a:pt x="1584452" y="11302"/>
                  <a:pt x="1576197" y="11302"/>
                </a:cubicBezTo>
                <a:close/>
                <a:moveTo>
                  <a:pt x="-5087112" y="1703577"/>
                </a:moveTo>
                <a:moveTo>
                  <a:pt x="1395094" y="4698"/>
                </a:moveTo>
                <a:lnTo>
                  <a:pt x="1469898" y="4698"/>
                </a:lnTo>
                <a:lnTo>
                  <a:pt x="1469898" y="11302"/>
                </a:lnTo>
                <a:cubicBezTo>
                  <a:pt x="1462151" y="11302"/>
                  <a:pt x="1456943" y="12064"/>
                  <a:pt x="1454277" y="13588"/>
                </a:cubicBezTo>
                <a:cubicBezTo>
                  <a:pt x="1451610" y="15239"/>
                  <a:pt x="1449577" y="17145"/>
                  <a:pt x="1448053" y="19430"/>
                </a:cubicBezTo>
                <a:cubicBezTo>
                  <a:pt x="1446529" y="21717"/>
                  <a:pt x="1445767" y="29336"/>
                  <a:pt x="1445767" y="42036"/>
                </a:cubicBezTo>
                <a:lnTo>
                  <a:pt x="1445767" y="61595"/>
                </a:lnTo>
                <a:cubicBezTo>
                  <a:pt x="1445767" y="69214"/>
                  <a:pt x="1446276" y="74422"/>
                  <a:pt x="1447418" y="76961"/>
                </a:cubicBezTo>
                <a:cubicBezTo>
                  <a:pt x="1448562" y="79628"/>
                  <a:pt x="1451102" y="81914"/>
                  <a:pt x="1455039" y="83692"/>
                </a:cubicBezTo>
                <a:cubicBezTo>
                  <a:pt x="1459102" y="85470"/>
                  <a:pt x="1464690" y="86360"/>
                  <a:pt x="1471929" y="86360"/>
                </a:cubicBezTo>
                <a:cubicBezTo>
                  <a:pt x="1484502" y="86360"/>
                  <a:pt x="1496567" y="82930"/>
                  <a:pt x="1507870" y="75945"/>
                </a:cubicBezTo>
                <a:lnTo>
                  <a:pt x="1507870" y="42036"/>
                </a:lnTo>
                <a:cubicBezTo>
                  <a:pt x="1507870" y="30988"/>
                  <a:pt x="1507363" y="24002"/>
                  <a:pt x="1506219" y="20701"/>
                </a:cubicBezTo>
                <a:cubicBezTo>
                  <a:pt x="1505077" y="17526"/>
                  <a:pt x="1502917" y="15239"/>
                  <a:pt x="1499489" y="13588"/>
                </a:cubicBezTo>
                <a:cubicBezTo>
                  <a:pt x="1496060" y="12064"/>
                  <a:pt x="1490852" y="11302"/>
                  <a:pt x="1483867" y="11302"/>
                </a:cubicBezTo>
                <a:lnTo>
                  <a:pt x="1483867" y="4698"/>
                </a:lnTo>
                <a:lnTo>
                  <a:pt x="1560702" y="4698"/>
                </a:lnTo>
                <a:lnTo>
                  <a:pt x="1560702" y="11302"/>
                </a:lnTo>
                <a:cubicBezTo>
                  <a:pt x="1552828" y="11302"/>
                  <a:pt x="1547622" y="12064"/>
                  <a:pt x="1545081" y="13588"/>
                </a:cubicBezTo>
                <a:cubicBezTo>
                  <a:pt x="1542415" y="15239"/>
                  <a:pt x="1540382" y="17145"/>
                  <a:pt x="1538859" y="19430"/>
                </a:cubicBezTo>
                <a:cubicBezTo>
                  <a:pt x="1537335" y="21717"/>
                  <a:pt x="1536700" y="29336"/>
                  <a:pt x="1536700" y="42036"/>
                </a:cubicBezTo>
                <a:lnTo>
                  <a:pt x="1536700" y="126238"/>
                </a:lnTo>
                <a:cubicBezTo>
                  <a:pt x="1536700" y="137286"/>
                  <a:pt x="1537207" y="144272"/>
                  <a:pt x="1538224" y="147447"/>
                </a:cubicBezTo>
                <a:cubicBezTo>
                  <a:pt x="1539366" y="150622"/>
                  <a:pt x="1541652" y="153035"/>
                  <a:pt x="1545081" y="154686"/>
                </a:cubicBezTo>
                <a:cubicBezTo>
                  <a:pt x="1548511" y="156336"/>
                  <a:pt x="1553717" y="157099"/>
                  <a:pt x="1560702" y="157099"/>
                </a:cubicBezTo>
                <a:lnTo>
                  <a:pt x="1560702" y="163575"/>
                </a:lnTo>
                <a:lnTo>
                  <a:pt x="1480057" y="163575"/>
                </a:lnTo>
                <a:lnTo>
                  <a:pt x="1480057" y="157099"/>
                </a:lnTo>
                <a:cubicBezTo>
                  <a:pt x="1489328" y="156844"/>
                  <a:pt x="1495425" y="156210"/>
                  <a:pt x="1498218" y="155320"/>
                </a:cubicBezTo>
                <a:cubicBezTo>
                  <a:pt x="1501013" y="154431"/>
                  <a:pt x="1503426" y="152272"/>
                  <a:pt x="1505203" y="148589"/>
                </a:cubicBezTo>
                <a:cubicBezTo>
                  <a:pt x="1506981" y="145033"/>
                  <a:pt x="1507870" y="137541"/>
                  <a:pt x="1507870" y="126238"/>
                </a:cubicBezTo>
                <a:lnTo>
                  <a:pt x="1507870" y="87375"/>
                </a:lnTo>
                <a:cubicBezTo>
                  <a:pt x="1490852" y="96139"/>
                  <a:pt x="1472945" y="100456"/>
                  <a:pt x="1454150" y="100456"/>
                </a:cubicBezTo>
                <a:cubicBezTo>
                  <a:pt x="1443863" y="100456"/>
                  <a:pt x="1435862" y="99186"/>
                  <a:pt x="1430147" y="96519"/>
                </a:cubicBezTo>
                <a:cubicBezTo>
                  <a:pt x="1424559" y="93980"/>
                  <a:pt x="1420876" y="90931"/>
                  <a:pt x="1419478" y="87502"/>
                </a:cubicBezTo>
                <a:cubicBezTo>
                  <a:pt x="1417954" y="84074"/>
                  <a:pt x="1417192" y="78613"/>
                  <a:pt x="1417192" y="70992"/>
                </a:cubicBezTo>
                <a:lnTo>
                  <a:pt x="1417192" y="42036"/>
                </a:lnTo>
                <a:cubicBezTo>
                  <a:pt x="1417192" y="31750"/>
                  <a:pt x="1416685" y="24892"/>
                  <a:pt x="1415795" y="21717"/>
                </a:cubicBezTo>
                <a:cubicBezTo>
                  <a:pt x="1414906" y="18414"/>
                  <a:pt x="1412748" y="15875"/>
                  <a:pt x="1409573" y="14097"/>
                </a:cubicBezTo>
                <a:cubicBezTo>
                  <a:pt x="1406270" y="12192"/>
                  <a:pt x="1401572" y="11302"/>
                  <a:pt x="1395094" y="11302"/>
                </a:cubicBezTo>
                <a:close/>
                <a:moveTo>
                  <a:pt x="-5087112" y="1703577"/>
                </a:moveTo>
                <a:moveTo>
                  <a:pt x="1098168" y="4698"/>
                </a:moveTo>
                <a:lnTo>
                  <a:pt x="1238250" y="4698"/>
                </a:lnTo>
                <a:lnTo>
                  <a:pt x="1238250" y="11302"/>
                </a:lnTo>
                <a:cubicBezTo>
                  <a:pt x="1230376" y="11302"/>
                  <a:pt x="1225168" y="12064"/>
                  <a:pt x="1222502" y="13588"/>
                </a:cubicBezTo>
                <a:cubicBezTo>
                  <a:pt x="1219962" y="15239"/>
                  <a:pt x="1217802" y="17145"/>
                  <a:pt x="1216405" y="19430"/>
                </a:cubicBezTo>
                <a:cubicBezTo>
                  <a:pt x="1214881" y="21717"/>
                  <a:pt x="1214119" y="29336"/>
                  <a:pt x="1214119" y="42036"/>
                </a:cubicBezTo>
                <a:lnTo>
                  <a:pt x="1214119" y="120522"/>
                </a:lnTo>
                <a:cubicBezTo>
                  <a:pt x="1214119" y="137033"/>
                  <a:pt x="1215516" y="147192"/>
                  <a:pt x="1218311" y="151002"/>
                </a:cubicBezTo>
                <a:cubicBezTo>
                  <a:pt x="1221231" y="154686"/>
                  <a:pt x="1227836" y="156844"/>
                  <a:pt x="1238250" y="157099"/>
                </a:cubicBezTo>
                <a:lnTo>
                  <a:pt x="1238250" y="207644"/>
                </a:lnTo>
                <a:lnTo>
                  <a:pt x="1231645" y="207644"/>
                </a:lnTo>
                <a:cubicBezTo>
                  <a:pt x="1231138" y="198119"/>
                  <a:pt x="1228852" y="189864"/>
                  <a:pt x="1224534" y="182752"/>
                </a:cubicBezTo>
                <a:cubicBezTo>
                  <a:pt x="1220342" y="175767"/>
                  <a:pt x="1214501" y="170814"/>
                  <a:pt x="1207007" y="167894"/>
                </a:cubicBezTo>
                <a:cubicBezTo>
                  <a:pt x="1199515" y="164972"/>
                  <a:pt x="1188339" y="163575"/>
                  <a:pt x="1173734" y="163575"/>
                </a:cubicBezTo>
                <a:lnTo>
                  <a:pt x="1132840" y="163575"/>
                </a:lnTo>
                <a:cubicBezTo>
                  <a:pt x="1120013" y="163575"/>
                  <a:pt x="1110106" y="164719"/>
                  <a:pt x="1102994" y="166877"/>
                </a:cubicBezTo>
                <a:cubicBezTo>
                  <a:pt x="1095755" y="169164"/>
                  <a:pt x="1089787" y="173863"/>
                  <a:pt x="1084961" y="181102"/>
                </a:cubicBezTo>
                <a:cubicBezTo>
                  <a:pt x="1080262" y="188214"/>
                  <a:pt x="1077340" y="197103"/>
                  <a:pt x="1076325" y="207644"/>
                </a:cubicBezTo>
                <a:lnTo>
                  <a:pt x="1069848" y="207644"/>
                </a:lnTo>
                <a:lnTo>
                  <a:pt x="1069848" y="157099"/>
                </a:lnTo>
                <a:cubicBezTo>
                  <a:pt x="1079373" y="156844"/>
                  <a:pt x="1087881" y="153035"/>
                  <a:pt x="1095628" y="145795"/>
                </a:cubicBezTo>
                <a:cubicBezTo>
                  <a:pt x="1103376" y="138683"/>
                  <a:pt x="1110234" y="124586"/>
                  <a:pt x="1116202" y="103758"/>
                </a:cubicBezTo>
                <a:cubicBezTo>
                  <a:pt x="1122044" y="82803"/>
                  <a:pt x="1124965" y="62229"/>
                  <a:pt x="1124965" y="42036"/>
                </a:cubicBezTo>
                <a:cubicBezTo>
                  <a:pt x="1124965" y="22098"/>
                  <a:pt x="1116076" y="11938"/>
                  <a:pt x="1098168" y="11302"/>
                </a:cubicBezTo>
                <a:close/>
                <a:moveTo>
                  <a:pt x="-5087112" y="1703577"/>
                </a:moveTo>
                <a:moveTo>
                  <a:pt x="495680" y="4698"/>
                </a:moveTo>
                <a:lnTo>
                  <a:pt x="572515" y="4698"/>
                </a:lnTo>
                <a:lnTo>
                  <a:pt x="572515" y="11302"/>
                </a:lnTo>
                <a:cubicBezTo>
                  <a:pt x="564768" y="11302"/>
                  <a:pt x="559562" y="12064"/>
                  <a:pt x="556894" y="13588"/>
                </a:cubicBezTo>
                <a:cubicBezTo>
                  <a:pt x="554227" y="15239"/>
                  <a:pt x="552195" y="17145"/>
                  <a:pt x="550672" y="19430"/>
                </a:cubicBezTo>
                <a:cubicBezTo>
                  <a:pt x="549148" y="21717"/>
                  <a:pt x="548386" y="29336"/>
                  <a:pt x="548386" y="42036"/>
                </a:cubicBezTo>
                <a:lnTo>
                  <a:pt x="548386" y="114680"/>
                </a:lnTo>
                <a:lnTo>
                  <a:pt x="617092" y="35179"/>
                </a:lnTo>
                <a:cubicBezTo>
                  <a:pt x="616839" y="26288"/>
                  <a:pt x="615188" y="20192"/>
                  <a:pt x="612013" y="16636"/>
                </a:cubicBezTo>
                <a:cubicBezTo>
                  <a:pt x="608965" y="13207"/>
                  <a:pt x="603630" y="11429"/>
                  <a:pt x="595884" y="11302"/>
                </a:cubicBezTo>
                <a:lnTo>
                  <a:pt x="595884" y="4698"/>
                </a:lnTo>
                <a:lnTo>
                  <a:pt x="669798" y="4698"/>
                </a:lnTo>
                <a:lnTo>
                  <a:pt x="669798" y="11302"/>
                </a:lnTo>
                <a:cubicBezTo>
                  <a:pt x="662051" y="11302"/>
                  <a:pt x="656843" y="12064"/>
                  <a:pt x="654177" y="13588"/>
                </a:cubicBezTo>
                <a:cubicBezTo>
                  <a:pt x="651510" y="15239"/>
                  <a:pt x="649477" y="17145"/>
                  <a:pt x="647953" y="19430"/>
                </a:cubicBezTo>
                <a:cubicBezTo>
                  <a:pt x="646429" y="21717"/>
                  <a:pt x="645667" y="29336"/>
                  <a:pt x="645667" y="42036"/>
                </a:cubicBezTo>
                <a:lnTo>
                  <a:pt x="645667" y="126238"/>
                </a:lnTo>
                <a:cubicBezTo>
                  <a:pt x="645667" y="138556"/>
                  <a:pt x="646302" y="145795"/>
                  <a:pt x="647573" y="148208"/>
                </a:cubicBezTo>
                <a:cubicBezTo>
                  <a:pt x="648842" y="150622"/>
                  <a:pt x="650875" y="152653"/>
                  <a:pt x="653541" y="154431"/>
                </a:cubicBezTo>
                <a:cubicBezTo>
                  <a:pt x="656336" y="156210"/>
                  <a:pt x="661669" y="157099"/>
                  <a:pt x="669798" y="157099"/>
                </a:cubicBezTo>
                <a:lnTo>
                  <a:pt x="669798" y="163575"/>
                </a:lnTo>
                <a:lnTo>
                  <a:pt x="592963" y="163575"/>
                </a:lnTo>
                <a:lnTo>
                  <a:pt x="592963" y="157099"/>
                </a:lnTo>
                <a:cubicBezTo>
                  <a:pt x="602615" y="157099"/>
                  <a:pt x="608965" y="155320"/>
                  <a:pt x="612266" y="151891"/>
                </a:cubicBezTo>
                <a:cubicBezTo>
                  <a:pt x="615441" y="148336"/>
                  <a:pt x="617092" y="139827"/>
                  <a:pt x="617092" y="126238"/>
                </a:cubicBezTo>
                <a:lnTo>
                  <a:pt x="617092" y="51561"/>
                </a:lnTo>
                <a:lnTo>
                  <a:pt x="548386" y="131064"/>
                </a:lnTo>
                <a:cubicBezTo>
                  <a:pt x="548640" y="140969"/>
                  <a:pt x="550037" y="147700"/>
                  <a:pt x="552577" y="151383"/>
                </a:cubicBezTo>
                <a:cubicBezTo>
                  <a:pt x="555116" y="155066"/>
                  <a:pt x="560577" y="156972"/>
                  <a:pt x="569087" y="157099"/>
                </a:cubicBezTo>
                <a:lnTo>
                  <a:pt x="569087" y="163575"/>
                </a:lnTo>
                <a:lnTo>
                  <a:pt x="495680" y="163575"/>
                </a:lnTo>
                <a:lnTo>
                  <a:pt x="495680" y="157099"/>
                </a:lnTo>
                <a:cubicBezTo>
                  <a:pt x="505967" y="157099"/>
                  <a:pt x="512572" y="155194"/>
                  <a:pt x="515492" y="151511"/>
                </a:cubicBezTo>
                <a:cubicBezTo>
                  <a:pt x="518414" y="147700"/>
                  <a:pt x="519811" y="139319"/>
                  <a:pt x="519811" y="126238"/>
                </a:cubicBezTo>
                <a:lnTo>
                  <a:pt x="519811" y="42036"/>
                </a:lnTo>
                <a:cubicBezTo>
                  <a:pt x="519811" y="29591"/>
                  <a:pt x="519176" y="22351"/>
                  <a:pt x="517905" y="20066"/>
                </a:cubicBezTo>
                <a:cubicBezTo>
                  <a:pt x="516636" y="17779"/>
                  <a:pt x="514730" y="15748"/>
                  <a:pt x="512064" y="13970"/>
                </a:cubicBezTo>
                <a:cubicBezTo>
                  <a:pt x="509397" y="12192"/>
                  <a:pt x="503936" y="11302"/>
                  <a:pt x="495680" y="11302"/>
                </a:cubicBezTo>
                <a:close/>
                <a:moveTo>
                  <a:pt x="-5087112" y="1703577"/>
                </a:moveTo>
                <a:moveTo>
                  <a:pt x="153162" y="4698"/>
                </a:moveTo>
                <a:lnTo>
                  <a:pt x="226314" y="4698"/>
                </a:lnTo>
                <a:cubicBezTo>
                  <a:pt x="240411" y="4698"/>
                  <a:pt x="251840" y="5842"/>
                  <a:pt x="260603" y="8001"/>
                </a:cubicBezTo>
                <a:cubicBezTo>
                  <a:pt x="269366" y="10160"/>
                  <a:pt x="276478" y="14604"/>
                  <a:pt x="282066" y="21082"/>
                </a:cubicBezTo>
                <a:cubicBezTo>
                  <a:pt x="287654" y="27432"/>
                  <a:pt x="290449" y="35305"/>
                  <a:pt x="290449" y="44576"/>
                </a:cubicBezTo>
                <a:cubicBezTo>
                  <a:pt x="290449" y="62610"/>
                  <a:pt x="279273" y="74295"/>
                  <a:pt x="256666" y="79628"/>
                </a:cubicBezTo>
                <a:cubicBezTo>
                  <a:pt x="285750" y="85597"/>
                  <a:pt x="300227" y="99186"/>
                  <a:pt x="300227" y="120395"/>
                </a:cubicBezTo>
                <a:cubicBezTo>
                  <a:pt x="300227" y="134874"/>
                  <a:pt x="294131" y="145669"/>
                  <a:pt x="282066" y="152780"/>
                </a:cubicBezTo>
                <a:cubicBezTo>
                  <a:pt x="270002" y="160019"/>
                  <a:pt x="253111" y="163575"/>
                  <a:pt x="231520" y="163575"/>
                </a:cubicBezTo>
                <a:lnTo>
                  <a:pt x="153162" y="163575"/>
                </a:lnTo>
                <a:lnTo>
                  <a:pt x="153162" y="157099"/>
                </a:lnTo>
                <a:cubicBezTo>
                  <a:pt x="163449" y="157099"/>
                  <a:pt x="169926" y="155194"/>
                  <a:pt x="172719" y="151256"/>
                </a:cubicBezTo>
                <a:cubicBezTo>
                  <a:pt x="175387" y="147447"/>
                  <a:pt x="176784" y="139064"/>
                  <a:pt x="176784" y="126238"/>
                </a:cubicBezTo>
                <a:lnTo>
                  <a:pt x="176784" y="42036"/>
                </a:lnTo>
                <a:cubicBezTo>
                  <a:pt x="176784" y="29463"/>
                  <a:pt x="176149" y="22225"/>
                  <a:pt x="174878" y="19938"/>
                </a:cubicBezTo>
                <a:cubicBezTo>
                  <a:pt x="173736" y="17779"/>
                  <a:pt x="171830" y="15748"/>
                  <a:pt x="169164" y="13970"/>
                </a:cubicBezTo>
                <a:cubicBezTo>
                  <a:pt x="166624" y="12192"/>
                  <a:pt x="161290" y="11302"/>
                  <a:pt x="153162" y="11302"/>
                </a:cubicBezTo>
                <a:close/>
                <a:moveTo>
                  <a:pt x="-5087112" y="1703577"/>
                </a:moveTo>
                <a:moveTo>
                  <a:pt x="1323466" y="0"/>
                </a:moveTo>
                <a:cubicBezTo>
                  <a:pt x="1337564" y="0"/>
                  <a:pt x="1349120" y="2413"/>
                  <a:pt x="1358138" y="7111"/>
                </a:cubicBezTo>
                <a:cubicBezTo>
                  <a:pt x="1364995" y="10795"/>
                  <a:pt x="1370076" y="16382"/>
                  <a:pt x="1373251" y="24002"/>
                </a:cubicBezTo>
                <a:cubicBezTo>
                  <a:pt x="1375410" y="28955"/>
                  <a:pt x="1376426" y="39116"/>
                  <a:pt x="1376426" y="54482"/>
                </a:cubicBezTo>
                <a:lnTo>
                  <a:pt x="1376426" y="108458"/>
                </a:lnTo>
                <a:cubicBezTo>
                  <a:pt x="1376426" y="123570"/>
                  <a:pt x="1376679" y="132841"/>
                  <a:pt x="1377315" y="136270"/>
                </a:cubicBezTo>
                <a:cubicBezTo>
                  <a:pt x="1377823" y="139700"/>
                  <a:pt x="1378839" y="141986"/>
                  <a:pt x="1380109" y="143128"/>
                </a:cubicBezTo>
                <a:cubicBezTo>
                  <a:pt x="1381505" y="144272"/>
                  <a:pt x="1383029" y="144780"/>
                  <a:pt x="1384680" y="144780"/>
                </a:cubicBezTo>
                <a:cubicBezTo>
                  <a:pt x="1386586" y="144780"/>
                  <a:pt x="1388237" y="144399"/>
                  <a:pt x="1389506" y="143636"/>
                </a:cubicBezTo>
                <a:cubicBezTo>
                  <a:pt x="1392047" y="142113"/>
                  <a:pt x="1396618" y="137922"/>
                  <a:pt x="1403603" y="130936"/>
                </a:cubicBezTo>
                <a:lnTo>
                  <a:pt x="1403603" y="140716"/>
                </a:lnTo>
                <a:cubicBezTo>
                  <a:pt x="1390650" y="157988"/>
                  <a:pt x="1378330" y="166624"/>
                  <a:pt x="1366519" y="166624"/>
                </a:cubicBezTo>
                <a:cubicBezTo>
                  <a:pt x="1360804" y="166624"/>
                  <a:pt x="1356360" y="164719"/>
                  <a:pt x="1352930" y="160781"/>
                </a:cubicBezTo>
                <a:cubicBezTo>
                  <a:pt x="1349628" y="156844"/>
                  <a:pt x="1347851" y="150114"/>
                  <a:pt x="1347724" y="140716"/>
                </a:cubicBezTo>
                <a:cubicBezTo>
                  <a:pt x="1331467" y="153289"/>
                  <a:pt x="1321307" y="160527"/>
                  <a:pt x="1317116" y="162560"/>
                </a:cubicBezTo>
                <a:cubicBezTo>
                  <a:pt x="1310893" y="165353"/>
                  <a:pt x="1304163" y="166877"/>
                  <a:pt x="1297177" y="166877"/>
                </a:cubicBezTo>
                <a:cubicBezTo>
                  <a:pt x="1286128" y="166877"/>
                  <a:pt x="1277112" y="163067"/>
                  <a:pt x="1270000" y="155575"/>
                </a:cubicBezTo>
                <a:cubicBezTo>
                  <a:pt x="1262888" y="148081"/>
                  <a:pt x="1259331" y="138175"/>
                  <a:pt x="1259331" y="125856"/>
                </a:cubicBezTo>
                <a:cubicBezTo>
                  <a:pt x="1259331" y="118236"/>
                  <a:pt x="1261110" y="111505"/>
                  <a:pt x="1264539" y="105791"/>
                </a:cubicBezTo>
                <a:cubicBezTo>
                  <a:pt x="1269238" y="97916"/>
                  <a:pt x="1277492" y="90550"/>
                  <a:pt x="1289303" y="83566"/>
                </a:cubicBezTo>
                <a:cubicBezTo>
                  <a:pt x="1300988" y="76707"/>
                  <a:pt x="1320545" y="68198"/>
                  <a:pt x="1347724" y="58292"/>
                </a:cubicBezTo>
                <a:lnTo>
                  <a:pt x="1347724" y="52070"/>
                </a:lnTo>
                <a:cubicBezTo>
                  <a:pt x="1347724" y="36195"/>
                  <a:pt x="1345311" y="25400"/>
                  <a:pt x="1340230" y="19430"/>
                </a:cubicBezTo>
                <a:cubicBezTo>
                  <a:pt x="1335151" y="13588"/>
                  <a:pt x="1327912" y="10667"/>
                  <a:pt x="1318260" y="10667"/>
                </a:cubicBezTo>
                <a:cubicBezTo>
                  <a:pt x="1311020" y="10667"/>
                  <a:pt x="1305305" y="12573"/>
                  <a:pt x="1300988" y="16510"/>
                </a:cubicBezTo>
                <a:cubicBezTo>
                  <a:pt x="1296542" y="20447"/>
                  <a:pt x="1294384" y="24892"/>
                  <a:pt x="1294384" y="30098"/>
                </a:cubicBezTo>
                <a:lnTo>
                  <a:pt x="1294765" y="40132"/>
                </a:lnTo>
                <a:cubicBezTo>
                  <a:pt x="1294765" y="45466"/>
                  <a:pt x="1293367" y="49529"/>
                  <a:pt x="1290701" y="52451"/>
                </a:cubicBezTo>
                <a:cubicBezTo>
                  <a:pt x="1287906" y="55245"/>
                  <a:pt x="1284351" y="56769"/>
                  <a:pt x="1280032" y="56769"/>
                </a:cubicBezTo>
                <a:cubicBezTo>
                  <a:pt x="1275715" y="56769"/>
                  <a:pt x="1272159" y="55245"/>
                  <a:pt x="1269491" y="52197"/>
                </a:cubicBezTo>
                <a:cubicBezTo>
                  <a:pt x="1266825" y="49276"/>
                  <a:pt x="1265427" y="45085"/>
                  <a:pt x="1265427" y="39877"/>
                </a:cubicBezTo>
                <a:cubicBezTo>
                  <a:pt x="1265427" y="29972"/>
                  <a:pt x="1270507" y="20827"/>
                  <a:pt x="1280667" y="12573"/>
                </a:cubicBezTo>
                <a:cubicBezTo>
                  <a:pt x="1290827" y="4191"/>
                  <a:pt x="1305178" y="0"/>
                  <a:pt x="1323466" y="0"/>
                </a:cubicBezTo>
                <a:close/>
                <a:moveTo>
                  <a:pt x="-5082414" y="1703577"/>
                </a:moveTo>
                <a:moveTo>
                  <a:pt x="985139" y="0"/>
                </a:moveTo>
                <a:cubicBezTo>
                  <a:pt x="999236" y="0"/>
                  <a:pt x="1010792" y="2413"/>
                  <a:pt x="1019810" y="7111"/>
                </a:cubicBezTo>
                <a:cubicBezTo>
                  <a:pt x="1026667" y="10795"/>
                  <a:pt x="1031748" y="16382"/>
                  <a:pt x="1034923" y="24002"/>
                </a:cubicBezTo>
                <a:cubicBezTo>
                  <a:pt x="1037081" y="28955"/>
                  <a:pt x="1038098" y="39116"/>
                  <a:pt x="1038098" y="54482"/>
                </a:cubicBezTo>
                <a:lnTo>
                  <a:pt x="1038098" y="108458"/>
                </a:lnTo>
                <a:cubicBezTo>
                  <a:pt x="1038098" y="123570"/>
                  <a:pt x="1038352" y="132841"/>
                  <a:pt x="1038987" y="136270"/>
                </a:cubicBezTo>
                <a:cubicBezTo>
                  <a:pt x="1039494" y="139700"/>
                  <a:pt x="1040511" y="141986"/>
                  <a:pt x="1041780" y="143128"/>
                </a:cubicBezTo>
                <a:cubicBezTo>
                  <a:pt x="1043177" y="144272"/>
                  <a:pt x="1044702" y="144780"/>
                  <a:pt x="1046352" y="144780"/>
                </a:cubicBezTo>
                <a:cubicBezTo>
                  <a:pt x="1048257" y="144780"/>
                  <a:pt x="1049909" y="144399"/>
                  <a:pt x="1051178" y="143636"/>
                </a:cubicBezTo>
                <a:cubicBezTo>
                  <a:pt x="1053718" y="142113"/>
                  <a:pt x="1058290" y="137922"/>
                  <a:pt x="1065276" y="130936"/>
                </a:cubicBezTo>
                <a:lnTo>
                  <a:pt x="1065276" y="140716"/>
                </a:lnTo>
                <a:cubicBezTo>
                  <a:pt x="1052322" y="157988"/>
                  <a:pt x="1040002" y="166624"/>
                  <a:pt x="1028191" y="166624"/>
                </a:cubicBezTo>
                <a:cubicBezTo>
                  <a:pt x="1022477" y="166624"/>
                  <a:pt x="1018031" y="164719"/>
                  <a:pt x="1014602" y="160781"/>
                </a:cubicBezTo>
                <a:cubicBezTo>
                  <a:pt x="1011301" y="156844"/>
                  <a:pt x="1009523" y="150114"/>
                  <a:pt x="1009395" y="140716"/>
                </a:cubicBezTo>
                <a:cubicBezTo>
                  <a:pt x="993140" y="153289"/>
                  <a:pt x="982979" y="160527"/>
                  <a:pt x="978789" y="162560"/>
                </a:cubicBezTo>
                <a:cubicBezTo>
                  <a:pt x="972565" y="165353"/>
                  <a:pt x="965835" y="166877"/>
                  <a:pt x="958850" y="166877"/>
                </a:cubicBezTo>
                <a:cubicBezTo>
                  <a:pt x="947801" y="166877"/>
                  <a:pt x="938784" y="163067"/>
                  <a:pt x="931672" y="155575"/>
                </a:cubicBezTo>
                <a:cubicBezTo>
                  <a:pt x="924560" y="148081"/>
                  <a:pt x="921003" y="138175"/>
                  <a:pt x="921003" y="125856"/>
                </a:cubicBezTo>
                <a:cubicBezTo>
                  <a:pt x="921003" y="118236"/>
                  <a:pt x="922781" y="111505"/>
                  <a:pt x="926211" y="105791"/>
                </a:cubicBezTo>
                <a:cubicBezTo>
                  <a:pt x="930910" y="97916"/>
                  <a:pt x="939165" y="90550"/>
                  <a:pt x="950976" y="83566"/>
                </a:cubicBezTo>
                <a:cubicBezTo>
                  <a:pt x="962660" y="76707"/>
                  <a:pt x="982217" y="68198"/>
                  <a:pt x="1009395" y="58292"/>
                </a:cubicBezTo>
                <a:lnTo>
                  <a:pt x="1009395" y="52070"/>
                </a:lnTo>
                <a:cubicBezTo>
                  <a:pt x="1009395" y="36195"/>
                  <a:pt x="1006982" y="25400"/>
                  <a:pt x="1001902" y="19430"/>
                </a:cubicBezTo>
                <a:cubicBezTo>
                  <a:pt x="996823" y="13588"/>
                  <a:pt x="989584" y="10667"/>
                  <a:pt x="979931" y="10667"/>
                </a:cubicBezTo>
                <a:cubicBezTo>
                  <a:pt x="972692" y="10667"/>
                  <a:pt x="966977" y="12573"/>
                  <a:pt x="962660" y="16510"/>
                </a:cubicBezTo>
                <a:cubicBezTo>
                  <a:pt x="958215" y="20447"/>
                  <a:pt x="956055" y="24892"/>
                  <a:pt x="956055" y="30098"/>
                </a:cubicBezTo>
                <a:lnTo>
                  <a:pt x="956437" y="40132"/>
                </a:lnTo>
                <a:cubicBezTo>
                  <a:pt x="956437" y="45466"/>
                  <a:pt x="955040" y="49529"/>
                  <a:pt x="952373" y="52451"/>
                </a:cubicBezTo>
                <a:cubicBezTo>
                  <a:pt x="949578" y="55245"/>
                  <a:pt x="946023" y="56769"/>
                  <a:pt x="941704" y="56769"/>
                </a:cubicBezTo>
                <a:cubicBezTo>
                  <a:pt x="937387" y="56769"/>
                  <a:pt x="933830" y="55245"/>
                  <a:pt x="931164" y="52197"/>
                </a:cubicBezTo>
                <a:cubicBezTo>
                  <a:pt x="928497" y="49276"/>
                  <a:pt x="927100" y="45085"/>
                  <a:pt x="927100" y="39877"/>
                </a:cubicBezTo>
                <a:cubicBezTo>
                  <a:pt x="927100" y="29972"/>
                  <a:pt x="932179" y="20827"/>
                  <a:pt x="942340" y="12573"/>
                </a:cubicBezTo>
                <a:cubicBezTo>
                  <a:pt x="952500" y="4191"/>
                  <a:pt x="966851" y="0"/>
                  <a:pt x="985139" y="0"/>
                </a:cubicBezTo>
                <a:close/>
                <a:moveTo>
                  <a:pt x="-5082414" y="1703577"/>
                </a:moveTo>
                <a:moveTo>
                  <a:pt x="836676" y="0"/>
                </a:moveTo>
                <a:cubicBezTo>
                  <a:pt x="851915" y="0"/>
                  <a:pt x="864615" y="3555"/>
                  <a:pt x="874902" y="10667"/>
                </a:cubicBezTo>
                <a:cubicBezTo>
                  <a:pt x="885063" y="17652"/>
                  <a:pt x="890269" y="27051"/>
                  <a:pt x="890269" y="38735"/>
                </a:cubicBezTo>
                <a:cubicBezTo>
                  <a:pt x="890269" y="56642"/>
                  <a:pt x="876680" y="69595"/>
                  <a:pt x="849502" y="77723"/>
                </a:cubicBezTo>
                <a:cubicBezTo>
                  <a:pt x="881126" y="84327"/>
                  <a:pt x="897001" y="99186"/>
                  <a:pt x="897001" y="122300"/>
                </a:cubicBezTo>
                <a:cubicBezTo>
                  <a:pt x="897001" y="134366"/>
                  <a:pt x="891920" y="145161"/>
                  <a:pt x="881761" y="154431"/>
                </a:cubicBezTo>
                <a:cubicBezTo>
                  <a:pt x="871601" y="163702"/>
                  <a:pt x="856741" y="168402"/>
                  <a:pt x="837311" y="168402"/>
                </a:cubicBezTo>
                <a:cubicBezTo>
                  <a:pt x="824611" y="168402"/>
                  <a:pt x="813435" y="166116"/>
                  <a:pt x="803782" y="161544"/>
                </a:cubicBezTo>
                <a:cubicBezTo>
                  <a:pt x="794130" y="156972"/>
                  <a:pt x="783590" y="149225"/>
                  <a:pt x="772287" y="138430"/>
                </a:cubicBezTo>
                <a:lnTo>
                  <a:pt x="776859" y="133858"/>
                </a:lnTo>
                <a:cubicBezTo>
                  <a:pt x="795781" y="148589"/>
                  <a:pt x="813815" y="155955"/>
                  <a:pt x="830706" y="155955"/>
                </a:cubicBezTo>
                <a:cubicBezTo>
                  <a:pt x="840486" y="155955"/>
                  <a:pt x="848487" y="152653"/>
                  <a:pt x="854710" y="146050"/>
                </a:cubicBezTo>
                <a:cubicBezTo>
                  <a:pt x="860932" y="139445"/>
                  <a:pt x="863980" y="130936"/>
                  <a:pt x="863980" y="120395"/>
                </a:cubicBezTo>
                <a:cubicBezTo>
                  <a:pt x="863980" y="97408"/>
                  <a:pt x="849249" y="85216"/>
                  <a:pt x="819530" y="83819"/>
                </a:cubicBezTo>
                <a:lnTo>
                  <a:pt x="819530" y="73786"/>
                </a:lnTo>
                <a:cubicBezTo>
                  <a:pt x="833501" y="73786"/>
                  <a:pt x="843661" y="69976"/>
                  <a:pt x="849884" y="62483"/>
                </a:cubicBezTo>
                <a:cubicBezTo>
                  <a:pt x="856234" y="55117"/>
                  <a:pt x="859409" y="47117"/>
                  <a:pt x="859409" y="38480"/>
                </a:cubicBezTo>
                <a:cubicBezTo>
                  <a:pt x="859409" y="30988"/>
                  <a:pt x="856615" y="24383"/>
                  <a:pt x="851280" y="18795"/>
                </a:cubicBezTo>
                <a:cubicBezTo>
                  <a:pt x="845947" y="13080"/>
                  <a:pt x="838835" y="10286"/>
                  <a:pt x="829944" y="10286"/>
                </a:cubicBezTo>
                <a:cubicBezTo>
                  <a:pt x="809370" y="10286"/>
                  <a:pt x="795654" y="25019"/>
                  <a:pt x="788924" y="54482"/>
                </a:cubicBezTo>
                <a:lnTo>
                  <a:pt x="782701" y="54482"/>
                </a:lnTo>
                <a:lnTo>
                  <a:pt x="782701" y="4698"/>
                </a:lnTo>
                <a:lnTo>
                  <a:pt x="790066" y="4698"/>
                </a:lnTo>
                <a:cubicBezTo>
                  <a:pt x="792099" y="6604"/>
                  <a:pt x="794385" y="7492"/>
                  <a:pt x="796925" y="7492"/>
                </a:cubicBezTo>
                <a:cubicBezTo>
                  <a:pt x="798956" y="7492"/>
                  <a:pt x="803148" y="6604"/>
                  <a:pt x="809752" y="4698"/>
                </a:cubicBezTo>
                <a:cubicBezTo>
                  <a:pt x="820801" y="1651"/>
                  <a:pt x="829690" y="0"/>
                  <a:pt x="836676" y="0"/>
                </a:cubicBezTo>
                <a:close/>
                <a:moveTo>
                  <a:pt x="-5082414" y="1703577"/>
                </a:moveTo>
                <a:moveTo>
                  <a:pt x="398272" y="0"/>
                </a:moveTo>
                <a:cubicBezTo>
                  <a:pt x="422275" y="0"/>
                  <a:pt x="441578" y="9144"/>
                  <a:pt x="456184" y="27432"/>
                </a:cubicBezTo>
                <a:cubicBezTo>
                  <a:pt x="468502" y="43052"/>
                  <a:pt x="474726" y="60960"/>
                  <a:pt x="474726" y="81152"/>
                </a:cubicBezTo>
                <a:cubicBezTo>
                  <a:pt x="474726" y="95377"/>
                  <a:pt x="471297" y="109855"/>
                  <a:pt x="464439" y="124333"/>
                </a:cubicBezTo>
                <a:cubicBezTo>
                  <a:pt x="457580" y="138938"/>
                  <a:pt x="448182" y="149860"/>
                  <a:pt x="436244" y="157352"/>
                </a:cubicBezTo>
                <a:cubicBezTo>
                  <a:pt x="424306" y="164719"/>
                  <a:pt x="410972" y="168402"/>
                  <a:pt x="396366" y="168402"/>
                </a:cubicBezTo>
                <a:cubicBezTo>
                  <a:pt x="372364" y="168402"/>
                  <a:pt x="353314" y="158877"/>
                  <a:pt x="339216" y="139827"/>
                </a:cubicBezTo>
                <a:cubicBezTo>
                  <a:pt x="327405" y="123697"/>
                  <a:pt x="321437" y="105664"/>
                  <a:pt x="321437" y="85725"/>
                </a:cubicBezTo>
                <a:cubicBezTo>
                  <a:pt x="321437" y="71120"/>
                  <a:pt x="324992" y="56642"/>
                  <a:pt x="332231" y="42291"/>
                </a:cubicBezTo>
                <a:cubicBezTo>
                  <a:pt x="339470" y="27813"/>
                  <a:pt x="348995" y="17272"/>
                  <a:pt x="360806" y="10413"/>
                </a:cubicBezTo>
                <a:cubicBezTo>
                  <a:pt x="372490" y="3429"/>
                  <a:pt x="385064" y="0"/>
                  <a:pt x="398272" y="0"/>
                </a:cubicBezTo>
                <a:close/>
                <a:moveTo>
                  <a:pt x="-5082414" y="1703577"/>
                </a:moveTo>
                <a:moveTo>
                  <a:pt x="75818" y="0"/>
                </a:moveTo>
                <a:cubicBezTo>
                  <a:pt x="91440" y="0"/>
                  <a:pt x="104266" y="4191"/>
                  <a:pt x="114300" y="12445"/>
                </a:cubicBezTo>
                <a:cubicBezTo>
                  <a:pt x="124332" y="20701"/>
                  <a:pt x="129413" y="29336"/>
                  <a:pt x="129413" y="38226"/>
                </a:cubicBezTo>
                <a:cubicBezTo>
                  <a:pt x="129413" y="42545"/>
                  <a:pt x="127889" y="46101"/>
                  <a:pt x="125094" y="48895"/>
                </a:cubicBezTo>
                <a:cubicBezTo>
                  <a:pt x="122301" y="51561"/>
                  <a:pt x="118364" y="52958"/>
                  <a:pt x="113284" y="52958"/>
                </a:cubicBezTo>
                <a:cubicBezTo>
                  <a:pt x="106426" y="52958"/>
                  <a:pt x="101218" y="50673"/>
                  <a:pt x="97790" y="46354"/>
                </a:cubicBezTo>
                <a:cubicBezTo>
                  <a:pt x="95885" y="43942"/>
                  <a:pt x="94488" y="39242"/>
                  <a:pt x="93852" y="32511"/>
                </a:cubicBezTo>
                <a:cubicBezTo>
                  <a:pt x="93217" y="25654"/>
                  <a:pt x="90931" y="20447"/>
                  <a:pt x="86867" y="16891"/>
                </a:cubicBezTo>
                <a:cubicBezTo>
                  <a:pt x="82803" y="13335"/>
                  <a:pt x="77215" y="11683"/>
                  <a:pt x="70103" y="11683"/>
                </a:cubicBezTo>
                <a:cubicBezTo>
                  <a:pt x="58547" y="11683"/>
                  <a:pt x="49149" y="15875"/>
                  <a:pt x="42164" y="24510"/>
                </a:cubicBezTo>
                <a:cubicBezTo>
                  <a:pt x="32765" y="35813"/>
                  <a:pt x="28066" y="50800"/>
                  <a:pt x="28066" y="69342"/>
                </a:cubicBezTo>
                <a:cubicBezTo>
                  <a:pt x="28066" y="88391"/>
                  <a:pt x="32765" y="105028"/>
                  <a:pt x="42037" y="119633"/>
                </a:cubicBezTo>
                <a:cubicBezTo>
                  <a:pt x="51307" y="134111"/>
                  <a:pt x="63880" y="141350"/>
                  <a:pt x="79755" y="141350"/>
                </a:cubicBezTo>
                <a:cubicBezTo>
                  <a:pt x="91059" y="141350"/>
                  <a:pt x="101218" y="137541"/>
                  <a:pt x="110236" y="129794"/>
                </a:cubicBezTo>
                <a:cubicBezTo>
                  <a:pt x="116586" y="124460"/>
                  <a:pt x="122809" y="114808"/>
                  <a:pt x="128777" y="100838"/>
                </a:cubicBezTo>
                <a:lnTo>
                  <a:pt x="133857" y="103250"/>
                </a:lnTo>
                <a:cubicBezTo>
                  <a:pt x="129540" y="124078"/>
                  <a:pt x="121157" y="140208"/>
                  <a:pt x="108712" y="151511"/>
                </a:cubicBezTo>
                <a:cubicBezTo>
                  <a:pt x="96265" y="162814"/>
                  <a:pt x="82423" y="168402"/>
                  <a:pt x="67310" y="168402"/>
                </a:cubicBezTo>
                <a:cubicBezTo>
                  <a:pt x="49276" y="168402"/>
                  <a:pt x="33527" y="160781"/>
                  <a:pt x="20065" y="145669"/>
                </a:cubicBezTo>
                <a:cubicBezTo>
                  <a:pt x="6730" y="130555"/>
                  <a:pt x="0" y="110108"/>
                  <a:pt x="0" y="84327"/>
                </a:cubicBezTo>
                <a:cubicBezTo>
                  <a:pt x="0" y="59308"/>
                  <a:pt x="7492" y="39116"/>
                  <a:pt x="22352" y="23495"/>
                </a:cubicBezTo>
                <a:cubicBezTo>
                  <a:pt x="37084" y="7873"/>
                  <a:pt x="54990" y="0"/>
                  <a:pt x="75818" y="0"/>
                </a:cubicBezTo>
                <a:close/>
                <a:moveTo>
                  <a:pt x="-5082414" y="1703577"/>
                </a:moveTo>
              </a:path>
            </a:pathLst>
          </a:custGeom>
          <a:noFill/>
          <a:ln w="3047" cap="flat" cmpd="sng">
            <a:solidFill>
              <a:srgbClr val="D0CEC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82" name="Picture 182"/>
          <p:cNvPicPr>
            <a:picLocks noChangeAspect="0"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83" name="Picture 183"/>
          <p:cNvPicPr>
            <a:picLocks noChangeAspect="0"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62254" y="3228137"/>
            <a:ext cx="4583048" cy="3053460"/>
          </a:xfrm>
          <a:prstGeom prst="rect">
            <a:avLst/>
          </a:prstGeom>
          <a:noFill/>
          <a:extLst/>
        </p:spPr>
      </p:pic>
      <p:pic>
        <p:nvPicPr>
          <p:cNvPr id="184" name="Picture 184"/>
          <p:cNvPicPr>
            <a:picLocks noChangeAspect="0"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718936" y="294133"/>
            <a:ext cx="5992748" cy="3011423"/>
          </a:xfrm>
          <a:prstGeom prst="rect">
            <a:avLst/>
          </a:prstGeom>
          <a:noFill/>
          <a:extLst/>
        </p:spPr>
      </p:pic>
      <p:sp>
        <p:nvSpPr>
          <p:cNvPr id="185" name="Rectangle 185"/>
          <p:cNvSpPr/>
          <p:nvPr/>
        </p:nvSpPr>
        <p:spPr>
          <a:xfrm rot="0" flipH="0" flipV="0">
            <a:off x="658368" y="316176"/>
            <a:ext cx="4665267" cy="15025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68095"/>
            <a:r>
              <a:rPr lang="en-US" sz="2402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В XIX веке коллектив </a:t>
            </a:r>
          </a:p>
          <a:p>
            <a:pPr marL="0">
              <a:lnSpc>
                <a:spcPts val="2879"/>
              </a:lnSpc>
            </a:pP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госпитальной аптеки участвовал </a:t>
            </a:r>
          </a:p>
          <a:p>
            <a:pPr marL="484631">
              <a:lnSpc>
                <a:spcPts val="2879"/>
              </a:lnSpc>
            </a:pP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в ликвидации нескольких </a:t>
            </a:r>
          </a:p>
          <a:p>
            <a:pPr marL="1051814">
              <a:lnSpc>
                <a:spcPts val="2879"/>
              </a:lnSpc>
            </a:pPr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эпидемий холеры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.  </a:t>
            </a:r>
          </a:p>
        </p:txBody>
      </p:sp>
      <p:sp>
        <p:nvSpPr>
          <p:cNvPr id="187" name="Rectangle 187"/>
          <p:cNvSpPr/>
          <p:nvPr/>
        </p:nvSpPr>
        <p:spPr>
          <a:xfrm rot="0" flipH="0" flipV="0">
            <a:off x="6235572" y="4156487"/>
            <a:ext cx="5138318" cy="7709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Для этих целей готовилось огромное </a:t>
            </a:r>
          </a:p>
          <a:p>
            <a:pPr marL="355092">
              <a:lnSpc>
                <a:spcPts val="2882"/>
              </a:lnSpc>
            </a:pPr>
            <a:r>
              <a:rPr lang="en-US" sz="2402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количество солевых растворов, </a:t>
            </a:r>
            <a:r>
              <a:rPr lang="en-US" sz="2402" baseline="0" b="1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188" name="Rectangle 188"/>
          <p:cNvSpPr/>
          <p:nvPr/>
        </p:nvSpPr>
        <p:spPr>
          <a:xfrm rot="0" flipH="0" flipV="0">
            <a:off x="5837809" y="4888261"/>
            <a:ext cx="6014338" cy="4048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000000"/>
                </a:solidFill>
                <a:latin typeface="Times New Roman,Bold" pitchFamily="0" charset="1"/>
              </a:rPr>
              <a:t>растворов глюкозы, хлорной извести и др. </a:t>
            </a:r>
            <a:r>
              <a:rPr lang="en-US" sz="2400" baseline="0" b="1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89" name="Picture 189"/>
          <p:cNvPicPr>
            <a:picLocks noChangeAspect="0"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90" name="Picture 190"/>
          <p:cNvPicPr>
            <a:picLocks noChangeAspect="0"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237" y="712979"/>
            <a:ext cx="6953884" cy="4121403"/>
          </a:xfrm>
          <a:prstGeom prst="rect">
            <a:avLst/>
          </a:prstGeom>
          <a:noFill/>
          <a:extLst/>
        </p:spPr>
      </p:pic>
      <p:sp>
        <p:nvSpPr>
          <p:cNvPr id="191" name="Rectangle 191"/>
          <p:cNvSpPr/>
          <p:nvPr/>
        </p:nvSpPr>
        <p:spPr>
          <a:xfrm rot="0" flipH="0" flipV="0">
            <a:off x="7877302" y="714025"/>
            <a:ext cx="3820667" cy="7706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 1946 году госпиталю было </a:t>
            </a:r>
          </a:p>
          <a:p>
            <a:pPr marL="905255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присвоено имя </a:t>
            </a:r>
          </a:p>
        </p:txBody>
      </p:sp>
      <p:sp>
        <p:nvSpPr>
          <p:cNvPr id="192" name="Rectangle 192"/>
          <p:cNvSpPr/>
          <p:nvPr/>
        </p:nvSpPr>
        <p:spPr>
          <a:xfrm rot="0" flipH="0" flipV="0">
            <a:off x="7887969" y="1445545"/>
            <a:ext cx="3801605" cy="11366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76428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выдающегося ученого, </a:t>
            </a:r>
          </a:p>
          <a:p>
            <a:pPr marL="0">
              <a:lnSpc>
                <a:spcPts val="2882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академика, главного хирурга </a:t>
            </a:r>
          </a:p>
          <a:p>
            <a:pPr marL="829056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Красной Армии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193" name="Rectangle 193"/>
          <p:cNvSpPr/>
          <p:nvPr/>
        </p:nvSpPr>
        <p:spPr>
          <a:xfrm rot="0" flipH="0" flipV="0">
            <a:off x="8322309" y="2543079"/>
            <a:ext cx="2978149" cy="18683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57556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с 1937 по 1946 гг.,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883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генерала –полковника </a:t>
            </a:r>
          </a:p>
          <a:p>
            <a:pPr marL="28956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медицинской службы 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202692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Николая Ниловича </a:t>
            </a:r>
          </a:p>
          <a:p>
            <a:pPr marL="784859">
              <a:lnSpc>
                <a:spcPts val="2880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Бурденко</a:t>
            </a: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194" name="Rectangle 194"/>
          <p:cNvSpPr/>
          <p:nvPr/>
        </p:nvSpPr>
        <p:spPr>
          <a:xfrm rot="0" flipH="0" flipV="0">
            <a:off x="9750552" y="4372175"/>
            <a:ext cx="76276" cy="4053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95" name="Picture 195"/>
          <p:cNvPicPr>
            <a:picLocks noChangeAspect="0"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96" name="Picture 196"/>
          <p:cNvPicPr>
            <a:picLocks noChangeAspect="0" noChangeArrowheads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81393" y="3781565"/>
            <a:ext cx="3319653" cy="2419730"/>
          </a:xfrm>
          <a:prstGeom prst="rect">
            <a:avLst/>
          </a:prstGeom>
          <a:noFill/>
          <a:extLst/>
        </p:spPr>
      </p:pic>
      <p:pic>
        <p:nvPicPr>
          <p:cNvPr id="197" name="Picture 197"/>
          <p:cNvPicPr>
            <a:picLocks noChangeAspect="0"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13277" y="1988059"/>
            <a:ext cx="2503042" cy="3334003"/>
          </a:xfrm>
          <a:prstGeom prst="rect">
            <a:avLst/>
          </a:prstGeom>
          <a:noFill/>
          <a:extLst/>
        </p:spPr>
      </p:pic>
      <p:pic>
        <p:nvPicPr>
          <p:cNvPr id="198" name="Picture 198"/>
          <p:cNvPicPr>
            <a:picLocks noChangeAspect="0" noChangeArrowheads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452364" y="1514603"/>
            <a:ext cx="3879469" cy="2542285"/>
          </a:xfrm>
          <a:prstGeom prst="rect">
            <a:avLst/>
          </a:prstGeom>
          <a:noFill/>
          <a:extLst/>
        </p:spPr>
      </p:pic>
      <p:pic>
        <p:nvPicPr>
          <p:cNvPr id="199" name="Picture 199"/>
          <p:cNvPicPr>
            <a:picLocks noChangeAspect="0" noChangeArrowheads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118600" y="759334"/>
            <a:ext cx="2474086" cy="2895726"/>
          </a:xfrm>
          <a:prstGeom prst="rect">
            <a:avLst/>
          </a:prstGeom>
          <a:noFill/>
          <a:extLst/>
        </p:spPr>
      </p:pic>
      <p:pic>
        <p:nvPicPr>
          <p:cNvPr id="200" name="Picture 200"/>
          <p:cNvPicPr>
            <a:picLocks noChangeAspect="0" noChangeArrowheads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86811" y="152401"/>
            <a:ext cx="4280915" cy="789431"/>
          </a:xfrm>
          <a:prstGeom prst="rect">
            <a:avLst/>
          </a:prstGeom>
          <a:noFill/>
          <a:extLst/>
        </p:spPr>
      </p:pic>
      <p:pic>
        <p:nvPicPr>
          <p:cNvPr id="201" name="Picture 201"/>
          <p:cNvPicPr>
            <a:picLocks noChangeAspect="0" noChangeArrowheads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498335" y="152401"/>
            <a:ext cx="3320796" cy="789431"/>
          </a:xfrm>
          <a:prstGeom prst="rect">
            <a:avLst/>
          </a:prstGeom>
          <a:noFill/>
          <a:extLst/>
        </p:spPr>
      </p:pic>
      <p:pic>
        <p:nvPicPr>
          <p:cNvPr id="202" name="Picture 202"/>
          <p:cNvPicPr>
            <a:picLocks noChangeAspect="0" noChangeArrowheads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349740" y="152401"/>
            <a:ext cx="557783" cy="789431"/>
          </a:xfrm>
          <a:prstGeom prst="rect">
            <a:avLst/>
          </a:prstGeom>
          <a:noFill/>
          <a:extLst/>
        </p:spPr>
      </p:pic>
      <p:pic>
        <p:nvPicPr>
          <p:cNvPr id="203" name="Picture 203"/>
          <p:cNvPicPr>
            <a:picLocks noChangeAspect="0" noChangeArrowheads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58813" y="222885"/>
            <a:ext cx="2228342" cy="2207386"/>
          </a:xfrm>
          <a:prstGeom prst="rect">
            <a:avLst/>
          </a:prstGeom>
          <a:noFill/>
          <a:extLst/>
        </p:spPr>
      </p:pic>
      <p:sp>
        <p:nvSpPr>
          <p:cNvPr id="204" name="Rectangle 204"/>
          <p:cNvSpPr/>
          <p:nvPr/>
        </p:nvSpPr>
        <p:spPr>
          <a:xfrm rot="0" flipH="0" flipV="0">
            <a:off x="5977763" y="4332890"/>
            <a:ext cx="5510784" cy="18686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История аптеки Главного военного </a:t>
            </a:r>
          </a:p>
          <a:p>
            <a:pPr marL="0">
              <a:lnSpc>
                <a:spcPts val="2883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клинического госпиталя им. Н.Н. </a:t>
            </a:r>
          </a:p>
          <a:p>
            <a:pPr marL="0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Бурденко неотделима от истории военной </a:t>
            </a:r>
          </a:p>
          <a:p>
            <a:pPr marL="0">
              <a:lnSpc>
                <a:spcPts val="2879"/>
              </a:lnSpc>
            </a:pPr>
            <a:r>
              <a:rPr lang="en-US" sz="2400" baseline="0" b="0" i="0" dirty="0" spc="0">
                <a:solidFill>
                  <a:srgbClr val="000000"/>
                </a:solidFill>
                <a:latin typeface="Times New Roman" pitchFamily="0" charset="1"/>
              </a:rPr>
              <a:t>фармации и фармацевтической науки </a:t>
            </a:r>
          </a:p>
          <a:p>
            <a:pPr marL="0">
              <a:lnSpc>
                <a:spcPts val="2882"/>
              </a:lnSpc>
            </a:pP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нашей страны. </a:t>
            </a:r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205" name="Rectangle 205"/>
          <p:cNvSpPr/>
          <p:nvPr/>
        </p:nvSpPr>
        <p:spPr>
          <a:xfrm rot="0" flipH="0" flipV="0">
            <a:off x="2907538" y="216755"/>
            <a:ext cx="6752590" cy="4717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Авангард отечественной военной фармации</a:t>
            </a:r>
            <a:r>
              <a:rPr lang="en-US" sz="2795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06" name="Picture 206"/>
          <p:cNvPicPr>
            <a:picLocks noChangeAspect="0" noChangeArrowheads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sp>
        <p:nvSpPr>
          <p:cNvPr id="207" name="Freeform 207"/>
          <p:cNvSpPr/>
          <p:nvPr/>
        </p:nvSpPr>
        <p:spPr>
          <a:xfrm rot="0" flipH="0" flipV="0">
            <a:off x="1407922" y="4574274"/>
            <a:ext cx="779462" cy="480072"/>
          </a:xfrm>
          <a:custGeom>
            <a:pathLst>
              <a:path w="779462" h="480072">
                <a:moveTo>
                  <a:pt x="0" y="480072"/>
                </a:moveTo>
                <a:lnTo>
                  <a:pt x="779462" y="480072"/>
                </a:lnTo>
                <a:lnTo>
                  <a:pt x="779462" y="0"/>
                </a:lnTo>
                <a:lnTo>
                  <a:pt x="0" y="0"/>
                </a:lnTo>
                <a:lnTo>
                  <a:pt x="0" y="480072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 rot="0" flipH="0" flipV="0">
            <a:off x="2187320" y="4574274"/>
            <a:ext cx="9075674" cy="240043"/>
          </a:xfrm>
          <a:custGeom>
            <a:pathLst>
              <a:path w="9075674" h="240043">
                <a:moveTo>
                  <a:pt x="0" y="240043"/>
                </a:moveTo>
                <a:lnTo>
                  <a:pt x="9075674" y="240043"/>
                </a:lnTo>
                <a:lnTo>
                  <a:pt x="9075674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Freeform 209"/>
          <p:cNvSpPr/>
          <p:nvPr/>
        </p:nvSpPr>
        <p:spPr>
          <a:xfrm rot="0" flipH="0" flipV="0">
            <a:off x="2187320" y="4814304"/>
            <a:ext cx="779463" cy="240042"/>
          </a:xfrm>
          <a:custGeom>
            <a:pathLst>
              <a:path w="779463" h="240042">
                <a:moveTo>
                  <a:pt x="0" y="240042"/>
                </a:moveTo>
                <a:lnTo>
                  <a:pt x="779463" y="240042"/>
                </a:lnTo>
                <a:lnTo>
                  <a:pt x="779463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Freeform 210"/>
          <p:cNvSpPr/>
          <p:nvPr/>
        </p:nvSpPr>
        <p:spPr>
          <a:xfrm rot="0" flipH="0" flipV="0">
            <a:off x="2966847" y="4814304"/>
            <a:ext cx="685622" cy="240042"/>
          </a:xfrm>
          <a:custGeom>
            <a:pathLst>
              <a:path w="685622" h="240042">
                <a:moveTo>
                  <a:pt x="0" y="240042"/>
                </a:moveTo>
                <a:lnTo>
                  <a:pt x="685622" y="240042"/>
                </a:lnTo>
                <a:lnTo>
                  <a:pt x="685622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Freeform 211"/>
          <p:cNvSpPr/>
          <p:nvPr/>
        </p:nvSpPr>
        <p:spPr>
          <a:xfrm rot="0" flipH="0" flipV="0">
            <a:off x="3652392" y="4814304"/>
            <a:ext cx="684696" cy="240042"/>
          </a:xfrm>
          <a:custGeom>
            <a:pathLst>
              <a:path w="684696" h="240042">
                <a:moveTo>
                  <a:pt x="0" y="240042"/>
                </a:moveTo>
                <a:lnTo>
                  <a:pt x="684696" y="240042"/>
                </a:lnTo>
                <a:lnTo>
                  <a:pt x="684696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Freeform 212"/>
          <p:cNvSpPr/>
          <p:nvPr/>
        </p:nvSpPr>
        <p:spPr>
          <a:xfrm rot="0" flipH="0" flipV="0">
            <a:off x="4337177" y="4814304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 rot="0" flipH="0" flipV="0">
            <a:off x="5021834" y="4814304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Freeform 214"/>
          <p:cNvSpPr/>
          <p:nvPr/>
        </p:nvSpPr>
        <p:spPr>
          <a:xfrm rot="0" flipH="0" flipV="0">
            <a:off x="5706490" y="4814304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Freeform 215"/>
          <p:cNvSpPr/>
          <p:nvPr/>
        </p:nvSpPr>
        <p:spPr>
          <a:xfrm rot="0" flipH="0" flipV="0">
            <a:off x="6391275" y="4814304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Freeform 216"/>
          <p:cNvSpPr/>
          <p:nvPr/>
        </p:nvSpPr>
        <p:spPr>
          <a:xfrm rot="0" flipH="0" flipV="0">
            <a:off x="7075931" y="4814304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Freeform 217"/>
          <p:cNvSpPr/>
          <p:nvPr/>
        </p:nvSpPr>
        <p:spPr>
          <a:xfrm rot="0" flipH="0" flipV="0">
            <a:off x="7760589" y="4814304"/>
            <a:ext cx="706069" cy="240042"/>
          </a:xfrm>
          <a:custGeom>
            <a:pathLst>
              <a:path w="706069" h="240042">
                <a:moveTo>
                  <a:pt x="0" y="240042"/>
                </a:moveTo>
                <a:lnTo>
                  <a:pt x="706069" y="240042"/>
                </a:lnTo>
                <a:lnTo>
                  <a:pt x="706069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 rot="0" flipH="0" flipV="0">
            <a:off x="8466708" y="4814304"/>
            <a:ext cx="1398143" cy="240042"/>
          </a:xfrm>
          <a:custGeom>
            <a:pathLst>
              <a:path w="1398143" h="240042">
                <a:moveTo>
                  <a:pt x="0" y="240042"/>
                </a:moveTo>
                <a:lnTo>
                  <a:pt x="1398143" y="240042"/>
                </a:lnTo>
                <a:lnTo>
                  <a:pt x="1398143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 rot="0" flipH="0" flipV="0">
            <a:off x="9864852" y="4814278"/>
            <a:ext cx="1398143" cy="832333"/>
          </a:xfrm>
          <a:custGeom>
            <a:pathLst>
              <a:path w="1398143" h="832333">
                <a:moveTo>
                  <a:pt x="0" y="832333"/>
                </a:moveTo>
                <a:lnTo>
                  <a:pt x="1398143" y="832333"/>
                </a:lnTo>
                <a:lnTo>
                  <a:pt x="1398143" y="0"/>
                </a:lnTo>
                <a:lnTo>
                  <a:pt x="0" y="0"/>
                </a:lnTo>
                <a:lnTo>
                  <a:pt x="0" y="83233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 rot="0" flipH="0" flipV="0">
            <a:off x="1407922" y="5054321"/>
            <a:ext cx="779462" cy="592290"/>
          </a:xfrm>
          <a:custGeom>
            <a:pathLst>
              <a:path w="779462" h="592290">
                <a:moveTo>
                  <a:pt x="0" y="592290"/>
                </a:moveTo>
                <a:lnTo>
                  <a:pt x="779462" y="592290"/>
                </a:lnTo>
                <a:lnTo>
                  <a:pt x="779462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 rot="0" flipH="0" flipV="0">
            <a:off x="2187320" y="5054321"/>
            <a:ext cx="779463" cy="592290"/>
          </a:xfrm>
          <a:custGeom>
            <a:pathLst>
              <a:path w="779463" h="592290">
                <a:moveTo>
                  <a:pt x="0" y="592290"/>
                </a:moveTo>
                <a:lnTo>
                  <a:pt x="779463" y="592290"/>
                </a:lnTo>
                <a:lnTo>
                  <a:pt x="779463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 rot="0" flipH="0" flipV="0">
            <a:off x="2966847" y="5054321"/>
            <a:ext cx="685622" cy="592290"/>
          </a:xfrm>
          <a:custGeom>
            <a:pathLst>
              <a:path w="685622" h="592290">
                <a:moveTo>
                  <a:pt x="0" y="592290"/>
                </a:moveTo>
                <a:lnTo>
                  <a:pt x="685622" y="592290"/>
                </a:lnTo>
                <a:lnTo>
                  <a:pt x="685622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 rot="0" flipH="0" flipV="0">
            <a:off x="3652392" y="5054321"/>
            <a:ext cx="684696" cy="592290"/>
          </a:xfrm>
          <a:custGeom>
            <a:pathLst>
              <a:path w="684696" h="592290">
                <a:moveTo>
                  <a:pt x="0" y="592290"/>
                </a:moveTo>
                <a:lnTo>
                  <a:pt x="684696" y="592290"/>
                </a:lnTo>
                <a:lnTo>
                  <a:pt x="684696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 rot="0" flipH="0" flipV="0">
            <a:off x="4337177" y="5054321"/>
            <a:ext cx="684695" cy="592290"/>
          </a:xfrm>
          <a:custGeom>
            <a:pathLst>
              <a:path w="684695" h="592290">
                <a:moveTo>
                  <a:pt x="0" y="592290"/>
                </a:moveTo>
                <a:lnTo>
                  <a:pt x="684695" y="592290"/>
                </a:lnTo>
                <a:lnTo>
                  <a:pt x="684695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 rot="0" flipH="0" flipV="0">
            <a:off x="5021834" y="5054321"/>
            <a:ext cx="684695" cy="592290"/>
          </a:xfrm>
          <a:custGeom>
            <a:pathLst>
              <a:path w="684695" h="592290">
                <a:moveTo>
                  <a:pt x="0" y="592290"/>
                </a:moveTo>
                <a:lnTo>
                  <a:pt x="684695" y="592290"/>
                </a:lnTo>
                <a:lnTo>
                  <a:pt x="684695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 rot="0" flipH="0" flipV="0">
            <a:off x="5706490" y="5054321"/>
            <a:ext cx="684695" cy="592290"/>
          </a:xfrm>
          <a:custGeom>
            <a:pathLst>
              <a:path w="684695" h="592290">
                <a:moveTo>
                  <a:pt x="0" y="592290"/>
                </a:moveTo>
                <a:lnTo>
                  <a:pt x="684695" y="592290"/>
                </a:lnTo>
                <a:lnTo>
                  <a:pt x="684695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 rot="0" flipH="0" flipV="0">
            <a:off x="6391275" y="5054321"/>
            <a:ext cx="684695" cy="592290"/>
          </a:xfrm>
          <a:custGeom>
            <a:pathLst>
              <a:path w="684695" h="592290">
                <a:moveTo>
                  <a:pt x="0" y="592290"/>
                </a:moveTo>
                <a:lnTo>
                  <a:pt x="684695" y="592290"/>
                </a:lnTo>
                <a:lnTo>
                  <a:pt x="684695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 rot="0" flipH="0" flipV="0">
            <a:off x="7075931" y="5054321"/>
            <a:ext cx="684695" cy="592290"/>
          </a:xfrm>
          <a:custGeom>
            <a:pathLst>
              <a:path w="684695" h="592290">
                <a:moveTo>
                  <a:pt x="0" y="592290"/>
                </a:moveTo>
                <a:lnTo>
                  <a:pt x="684695" y="592290"/>
                </a:lnTo>
                <a:lnTo>
                  <a:pt x="684695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 rot="0" flipH="0" flipV="0">
            <a:off x="7760589" y="5054321"/>
            <a:ext cx="706069" cy="592290"/>
          </a:xfrm>
          <a:custGeom>
            <a:pathLst>
              <a:path w="706069" h="592290">
                <a:moveTo>
                  <a:pt x="0" y="592290"/>
                </a:moveTo>
                <a:lnTo>
                  <a:pt x="706069" y="592290"/>
                </a:lnTo>
                <a:lnTo>
                  <a:pt x="706069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 rot="0" flipH="0" flipV="0">
            <a:off x="8466708" y="5054321"/>
            <a:ext cx="1398143" cy="592290"/>
          </a:xfrm>
          <a:custGeom>
            <a:pathLst>
              <a:path w="1398143" h="592290">
                <a:moveTo>
                  <a:pt x="0" y="592290"/>
                </a:moveTo>
                <a:lnTo>
                  <a:pt x="1398143" y="592290"/>
                </a:lnTo>
                <a:lnTo>
                  <a:pt x="1398143" y="0"/>
                </a:lnTo>
                <a:lnTo>
                  <a:pt x="0" y="0"/>
                </a:lnTo>
                <a:lnTo>
                  <a:pt x="0" y="592290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 rot="0" flipH="0" flipV="0">
            <a:off x="1407922" y="5646598"/>
            <a:ext cx="779462" cy="240043"/>
          </a:xfrm>
          <a:custGeom>
            <a:pathLst>
              <a:path w="779462" h="240043">
                <a:moveTo>
                  <a:pt x="0" y="240043"/>
                </a:moveTo>
                <a:lnTo>
                  <a:pt x="779462" y="240043"/>
                </a:lnTo>
                <a:lnTo>
                  <a:pt x="779462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 rot="0" flipH="0" flipV="0">
            <a:off x="2187320" y="5646598"/>
            <a:ext cx="779463" cy="240043"/>
          </a:xfrm>
          <a:custGeom>
            <a:pathLst>
              <a:path w="779463" h="240043">
                <a:moveTo>
                  <a:pt x="0" y="240043"/>
                </a:moveTo>
                <a:lnTo>
                  <a:pt x="779463" y="240043"/>
                </a:lnTo>
                <a:lnTo>
                  <a:pt x="779463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 rot="0" flipH="0" flipV="0">
            <a:off x="2966847" y="5646598"/>
            <a:ext cx="685622" cy="240043"/>
          </a:xfrm>
          <a:custGeom>
            <a:pathLst>
              <a:path w="685622" h="240043">
                <a:moveTo>
                  <a:pt x="0" y="240043"/>
                </a:moveTo>
                <a:lnTo>
                  <a:pt x="685622" y="240043"/>
                </a:lnTo>
                <a:lnTo>
                  <a:pt x="685622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 rot="0" flipH="0" flipV="0">
            <a:off x="3652392" y="5646598"/>
            <a:ext cx="684696" cy="240043"/>
          </a:xfrm>
          <a:custGeom>
            <a:pathLst>
              <a:path w="684696" h="240043">
                <a:moveTo>
                  <a:pt x="0" y="240043"/>
                </a:moveTo>
                <a:lnTo>
                  <a:pt x="684696" y="240043"/>
                </a:lnTo>
                <a:lnTo>
                  <a:pt x="684696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 rot="0" flipH="0" flipV="0">
            <a:off x="4337177" y="5646598"/>
            <a:ext cx="684695" cy="240043"/>
          </a:xfrm>
          <a:custGeom>
            <a:pathLst>
              <a:path w="684695" h="240043">
                <a:moveTo>
                  <a:pt x="0" y="240043"/>
                </a:moveTo>
                <a:lnTo>
                  <a:pt x="684695" y="240043"/>
                </a:lnTo>
                <a:lnTo>
                  <a:pt x="684695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 rot="0" flipH="0" flipV="0">
            <a:off x="5021834" y="5646598"/>
            <a:ext cx="684695" cy="240043"/>
          </a:xfrm>
          <a:custGeom>
            <a:pathLst>
              <a:path w="684695" h="240043">
                <a:moveTo>
                  <a:pt x="0" y="240043"/>
                </a:moveTo>
                <a:lnTo>
                  <a:pt x="684695" y="240043"/>
                </a:lnTo>
                <a:lnTo>
                  <a:pt x="684695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 rot="0" flipH="0" flipV="0">
            <a:off x="5706490" y="5646598"/>
            <a:ext cx="684695" cy="240043"/>
          </a:xfrm>
          <a:custGeom>
            <a:pathLst>
              <a:path w="684695" h="240043">
                <a:moveTo>
                  <a:pt x="0" y="240043"/>
                </a:moveTo>
                <a:lnTo>
                  <a:pt x="684695" y="240043"/>
                </a:lnTo>
                <a:lnTo>
                  <a:pt x="684695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 rot="0" flipH="0" flipV="0">
            <a:off x="6391275" y="5646598"/>
            <a:ext cx="684695" cy="240043"/>
          </a:xfrm>
          <a:custGeom>
            <a:pathLst>
              <a:path w="684695" h="240043">
                <a:moveTo>
                  <a:pt x="0" y="240043"/>
                </a:moveTo>
                <a:lnTo>
                  <a:pt x="684695" y="240043"/>
                </a:lnTo>
                <a:lnTo>
                  <a:pt x="684695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 rot="0" flipH="0" flipV="0">
            <a:off x="7075931" y="5646598"/>
            <a:ext cx="684695" cy="240043"/>
          </a:xfrm>
          <a:custGeom>
            <a:pathLst>
              <a:path w="684695" h="240043">
                <a:moveTo>
                  <a:pt x="0" y="240043"/>
                </a:moveTo>
                <a:lnTo>
                  <a:pt x="684695" y="240043"/>
                </a:lnTo>
                <a:lnTo>
                  <a:pt x="684695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 rot="0" flipH="0" flipV="0">
            <a:off x="7760589" y="5646598"/>
            <a:ext cx="706069" cy="240043"/>
          </a:xfrm>
          <a:custGeom>
            <a:pathLst>
              <a:path w="706069" h="240043">
                <a:moveTo>
                  <a:pt x="0" y="240043"/>
                </a:moveTo>
                <a:lnTo>
                  <a:pt x="706069" y="240043"/>
                </a:lnTo>
                <a:lnTo>
                  <a:pt x="706069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Freeform 241"/>
          <p:cNvSpPr/>
          <p:nvPr/>
        </p:nvSpPr>
        <p:spPr>
          <a:xfrm rot="0" flipH="0" flipV="0">
            <a:off x="8466708" y="5646598"/>
            <a:ext cx="1398143" cy="240043"/>
          </a:xfrm>
          <a:custGeom>
            <a:pathLst>
              <a:path w="1398143" h="240043">
                <a:moveTo>
                  <a:pt x="0" y="240043"/>
                </a:moveTo>
                <a:lnTo>
                  <a:pt x="1398143" y="240043"/>
                </a:lnTo>
                <a:lnTo>
                  <a:pt x="1398143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Freeform 242"/>
          <p:cNvSpPr/>
          <p:nvPr/>
        </p:nvSpPr>
        <p:spPr>
          <a:xfrm rot="0" flipH="0" flipV="0">
            <a:off x="9864852" y="5646598"/>
            <a:ext cx="1398143" cy="240043"/>
          </a:xfrm>
          <a:custGeom>
            <a:pathLst>
              <a:path w="1398143" h="240043">
                <a:moveTo>
                  <a:pt x="0" y="240043"/>
                </a:moveTo>
                <a:lnTo>
                  <a:pt x="1398143" y="240043"/>
                </a:lnTo>
                <a:lnTo>
                  <a:pt x="1398143" y="0"/>
                </a:lnTo>
                <a:lnTo>
                  <a:pt x="0" y="0"/>
                </a:lnTo>
                <a:lnTo>
                  <a:pt x="0" y="24004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 rot="0" flipH="0" flipV="0">
            <a:off x="1407922" y="5886641"/>
            <a:ext cx="779462" cy="253175"/>
          </a:xfrm>
          <a:custGeom>
            <a:pathLst>
              <a:path w="779462" h="253175">
                <a:moveTo>
                  <a:pt x="0" y="253175"/>
                </a:moveTo>
                <a:lnTo>
                  <a:pt x="779462" y="253175"/>
                </a:lnTo>
                <a:lnTo>
                  <a:pt x="779462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 rot="0" flipH="0" flipV="0">
            <a:off x="2187320" y="5886641"/>
            <a:ext cx="779463" cy="253175"/>
          </a:xfrm>
          <a:custGeom>
            <a:pathLst>
              <a:path w="779463" h="253175">
                <a:moveTo>
                  <a:pt x="0" y="253175"/>
                </a:moveTo>
                <a:lnTo>
                  <a:pt x="779463" y="253175"/>
                </a:lnTo>
                <a:lnTo>
                  <a:pt x="779463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 rot="0" flipH="0" flipV="0">
            <a:off x="2966847" y="5886641"/>
            <a:ext cx="685622" cy="253175"/>
          </a:xfrm>
          <a:custGeom>
            <a:pathLst>
              <a:path w="685622" h="253175">
                <a:moveTo>
                  <a:pt x="0" y="253175"/>
                </a:moveTo>
                <a:lnTo>
                  <a:pt x="685622" y="253175"/>
                </a:lnTo>
                <a:lnTo>
                  <a:pt x="685622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 rot="0" flipH="0" flipV="0">
            <a:off x="3652392" y="5886641"/>
            <a:ext cx="684696" cy="253175"/>
          </a:xfrm>
          <a:custGeom>
            <a:pathLst>
              <a:path w="684696" h="253175">
                <a:moveTo>
                  <a:pt x="0" y="253175"/>
                </a:moveTo>
                <a:lnTo>
                  <a:pt x="684696" y="253175"/>
                </a:lnTo>
                <a:lnTo>
                  <a:pt x="684696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 rot="0" flipH="0" flipV="0">
            <a:off x="4337177" y="5886641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 rot="0" flipH="0" flipV="0">
            <a:off x="5021834" y="5886641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 rot="0" flipH="0" flipV="0">
            <a:off x="5706490" y="5886641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 rot="0" flipH="0" flipV="0">
            <a:off x="6391275" y="5886641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 rot="0" flipH="0" flipV="0">
            <a:off x="7075931" y="5886641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 rot="0" flipH="0" flipV="0">
            <a:off x="7760589" y="5886641"/>
            <a:ext cx="706069" cy="253175"/>
          </a:xfrm>
          <a:custGeom>
            <a:pathLst>
              <a:path w="706069" h="253175">
                <a:moveTo>
                  <a:pt x="0" y="253175"/>
                </a:moveTo>
                <a:lnTo>
                  <a:pt x="706069" y="253175"/>
                </a:lnTo>
                <a:lnTo>
                  <a:pt x="706069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 rot="0" flipH="0" flipV="0">
            <a:off x="8466708" y="5886641"/>
            <a:ext cx="1398143" cy="253175"/>
          </a:xfrm>
          <a:custGeom>
            <a:pathLst>
              <a:path w="1398143" h="253175">
                <a:moveTo>
                  <a:pt x="0" y="253175"/>
                </a:moveTo>
                <a:lnTo>
                  <a:pt x="1398143" y="253175"/>
                </a:lnTo>
                <a:lnTo>
                  <a:pt x="1398143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 rot="0" flipH="0" flipV="0">
            <a:off x="9864852" y="5886641"/>
            <a:ext cx="1398143" cy="253175"/>
          </a:xfrm>
          <a:custGeom>
            <a:pathLst>
              <a:path w="1398143" h="253175">
                <a:moveTo>
                  <a:pt x="0" y="253175"/>
                </a:moveTo>
                <a:lnTo>
                  <a:pt x="1398143" y="253175"/>
                </a:lnTo>
                <a:lnTo>
                  <a:pt x="1398143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 rot="0" flipH="0" flipV="0">
            <a:off x="1407922" y="6139816"/>
            <a:ext cx="779462" cy="240042"/>
          </a:xfrm>
          <a:custGeom>
            <a:pathLst>
              <a:path w="779462" h="240042">
                <a:moveTo>
                  <a:pt x="0" y="240042"/>
                </a:moveTo>
                <a:lnTo>
                  <a:pt x="779462" y="240042"/>
                </a:lnTo>
                <a:lnTo>
                  <a:pt x="779462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 rot="0" flipH="0" flipV="0">
            <a:off x="2187320" y="6139816"/>
            <a:ext cx="779463" cy="240042"/>
          </a:xfrm>
          <a:custGeom>
            <a:pathLst>
              <a:path w="779463" h="240042">
                <a:moveTo>
                  <a:pt x="0" y="240042"/>
                </a:moveTo>
                <a:lnTo>
                  <a:pt x="779463" y="240042"/>
                </a:lnTo>
                <a:lnTo>
                  <a:pt x="779463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 rot="0" flipH="0" flipV="0">
            <a:off x="2966847" y="6139816"/>
            <a:ext cx="685622" cy="240042"/>
          </a:xfrm>
          <a:custGeom>
            <a:pathLst>
              <a:path w="685622" h="240042">
                <a:moveTo>
                  <a:pt x="0" y="240042"/>
                </a:moveTo>
                <a:lnTo>
                  <a:pt x="685622" y="240042"/>
                </a:lnTo>
                <a:lnTo>
                  <a:pt x="685622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 rot="0" flipH="0" flipV="0">
            <a:off x="3652392" y="6139816"/>
            <a:ext cx="684696" cy="240042"/>
          </a:xfrm>
          <a:custGeom>
            <a:pathLst>
              <a:path w="684696" h="240042">
                <a:moveTo>
                  <a:pt x="0" y="240042"/>
                </a:moveTo>
                <a:lnTo>
                  <a:pt x="684696" y="240042"/>
                </a:lnTo>
                <a:lnTo>
                  <a:pt x="684696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 rot="0" flipH="0" flipV="0">
            <a:off x="4337177" y="6139816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 rot="0" flipH="0" flipV="0">
            <a:off x="5021834" y="6139816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 rot="0" flipH="0" flipV="0">
            <a:off x="5706490" y="6139816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 rot="0" flipH="0" flipV="0">
            <a:off x="6391275" y="6139816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 rot="0" flipH="0" flipV="0">
            <a:off x="7075931" y="6139816"/>
            <a:ext cx="684695" cy="240042"/>
          </a:xfrm>
          <a:custGeom>
            <a:pathLst>
              <a:path w="684695" h="240042">
                <a:moveTo>
                  <a:pt x="0" y="240042"/>
                </a:moveTo>
                <a:lnTo>
                  <a:pt x="684695" y="240042"/>
                </a:lnTo>
                <a:lnTo>
                  <a:pt x="684695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 rot="0" flipH="0" flipV="0">
            <a:off x="7760589" y="6139816"/>
            <a:ext cx="706069" cy="240042"/>
          </a:xfrm>
          <a:custGeom>
            <a:pathLst>
              <a:path w="706069" h="240042">
                <a:moveTo>
                  <a:pt x="0" y="240042"/>
                </a:moveTo>
                <a:lnTo>
                  <a:pt x="706069" y="240042"/>
                </a:lnTo>
                <a:lnTo>
                  <a:pt x="706069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 rot="0" flipH="0" flipV="0">
            <a:off x="8466708" y="6139816"/>
            <a:ext cx="1398143" cy="240042"/>
          </a:xfrm>
          <a:custGeom>
            <a:pathLst>
              <a:path w="1398143" h="240042">
                <a:moveTo>
                  <a:pt x="0" y="240042"/>
                </a:moveTo>
                <a:lnTo>
                  <a:pt x="1398143" y="240042"/>
                </a:lnTo>
                <a:lnTo>
                  <a:pt x="1398143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 rot="0" flipH="0" flipV="0">
            <a:off x="9864852" y="6139816"/>
            <a:ext cx="1398143" cy="240042"/>
          </a:xfrm>
          <a:custGeom>
            <a:pathLst>
              <a:path w="1398143" h="240042">
                <a:moveTo>
                  <a:pt x="0" y="240042"/>
                </a:moveTo>
                <a:lnTo>
                  <a:pt x="1398143" y="240042"/>
                </a:lnTo>
                <a:lnTo>
                  <a:pt x="1398143" y="0"/>
                </a:lnTo>
                <a:lnTo>
                  <a:pt x="0" y="0"/>
                </a:lnTo>
                <a:lnTo>
                  <a:pt x="0" y="24004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 rot="0" flipH="0" flipV="0">
            <a:off x="1407922" y="6379858"/>
            <a:ext cx="779462" cy="253175"/>
          </a:xfrm>
          <a:custGeom>
            <a:pathLst>
              <a:path w="779462" h="253175">
                <a:moveTo>
                  <a:pt x="0" y="253175"/>
                </a:moveTo>
                <a:lnTo>
                  <a:pt x="779462" y="253175"/>
                </a:lnTo>
                <a:lnTo>
                  <a:pt x="779462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Freeform 268"/>
          <p:cNvSpPr/>
          <p:nvPr/>
        </p:nvSpPr>
        <p:spPr>
          <a:xfrm rot="0" flipH="0" flipV="0">
            <a:off x="2187320" y="6379858"/>
            <a:ext cx="779463" cy="253175"/>
          </a:xfrm>
          <a:custGeom>
            <a:pathLst>
              <a:path w="779463" h="253175">
                <a:moveTo>
                  <a:pt x="0" y="253175"/>
                </a:moveTo>
                <a:lnTo>
                  <a:pt x="779463" y="253175"/>
                </a:lnTo>
                <a:lnTo>
                  <a:pt x="779463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Freeform 269"/>
          <p:cNvSpPr/>
          <p:nvPr/>
        </p:nvSpPr>
        <p:spPr>
          <a:xfrm rot="0" flipH="0" flipV="0">
            <a:off x="2966847" y="6379858"/>
            <a:ext cx="685622" cy="253175"/>
          </a:xfrm>
          <a:custGeom>
            <a:pathLst>
              <a:path w="685622" h="253175">
                <a:moveTo>
                  <a:pt x="0" y="253175"/>
                </a:moveTo>
                <a:lnTo>
                  <a:pt x="685622" y="253175"/>
                </a:lnTo>
                <a:lnTo>
                  <a:pt x="685622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Freeform 270"/>
          <p:cNvSpPr/>
          <p:nvPr/>
        </p:nvSpPr>
        <p:spPr>
          <a:xfrm rot="0" flipH="0" flipV="0">
            <a:off x="3652392" y="6379858"/>
            <a:ext cx="684696" cy="253175"/>
          </a:xfrm>
          <a:custGeom>
            <a:pathLst>
              <a:path w="684696" h="253175">
                <a:moveTo>
                  <a:pt x="0" y="253175"/>
                </a:moveTo>
                <a:lnTo>
                  <a:pt x="684696" y="253175"/>
                </a:lnTo>
                <a:lnTo>
                  <a:pt x="684696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Freeform 271"/>
          <p:cNvSpPr/>
          <p:nvPr/>
        </p:nvSpPr>
        <p:spPr>
          <a:xfrm rot="0" flipH="0" flipV="0">
            <a:off x="4337177" y="6379858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 rot="0" flipH="0" flipV="0">
            <a:off x="5021834" y="6379858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 rot="0" flipH="0" flipV="0">
            <a:off x="5706490" y="6379858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 rot="0" flipH="0" flipV="0">
            <a:off x="6391275" y="6379858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 rot="0" flipH="0" flipV="0">
            <a:off x="7075931" y="6379858"/>
            <a:ext cx="684695" cy="253175"/>
          </a:xfrm>
          <a:custGeom>
            <a:pathLst>
              <a:path w="684695" h="253175">
                <a:moveTo>
                  <a:pt x="0" y="253175"/>
                </a:moveTo>
                <a:lnTo>
                  <a:pt x="684695" y="253175"/>
                </a:lnTo>
                <a:lnTo>
                  <a:pt x="684695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 rot="0" flipH="0" flipV="0">
            <a:off x="7760589" y="6379858"/>
            <a:ext cx="706069" cy="253175"/>
          </a:xfrm>
          <a:custGeom>
            <a:pathLst>
              <a:path w="706069" h="253175">
                <a:moveTo>
                  <a:pt x="0" y="253175"/>
                </a:moveTo>
                <a:lnTo>
                  <a:pt x="706069" y="253175"/>
                </a:lnTo>
                <a:lnTo>
                  <a:pt x="706069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 rot="0" flipH="0" flipV="0">
            <a:off x="8466708" y="6379858"/>
            <a:ext cx="1398143" cy="253175"/>
          </a:xfrm>
          <a:custGeom>
            <a:pathLst>
              <a:path w="1398143" h="253175">
                <a:moveTo>
                  <a:pt x="0" y="253175"/>
                </a:moveTo>
                <a:lnTo>
                  <a:pt x="1398143" y="253175"/>
                </a:lnTo>
                <a:lnTo>
                  <a:pt x="1398143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 rot="0" flipH="0" flipV="0">
            <a:off x="9864852" y="6379858"/>
            <a:ext cx="1398143" cy="253175"/>
          </a:xfrm>
          <a:custGeom>
            <a:pathLst>
              <a:path w="1398143" h="253175">
                <a:moveTo>
                  <a:pt x="0" y="253175"/>
                </a:moveTo>
                <a:lnTo>
                  <a:pt x="1398143" y="253175"/>
                </a:lnTo>
                <a:lnTo>
                  <a:pt x="1398143" y="0"/>
                </a:lnTo>
                <a:lnTo>
                  <a:pt x="0" y="0"/>
                </a:lnTo>
                <a:lnTo>
                  <a:pt x="0" y="253175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 rot="0" flipH="0" flipV="0">
            <a:off x="2187320" y="4567936"/>
            <a:ext cx="0" cy="227331"/>
          </a:xfrm>
          <a:custGeom>
            <a:pathLst>
              <a:path w="0" h="227331">
                <a:moveTo>
                  <a:pt x="0" y="0"/>
                </a:moveTo>
                <a:lnTo>
                  <a:pt x="0" y="227331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 rot="0" flipH="0" flipV="0">
            <a:off x="2187320" y="4795267"/>
            <a:ext cx="0" cy="278129"/>
          </a:xfrm>
          <a:custGeom>
            <a:pathLst>
              <a:path w="0" h="278129">
                <a:moveTo>
                  <a:pt x="0" y="0"/>
                </a:moveTo>
                <a:lnTo>
                  <a:pt x="0" y="278129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 rot="0" flipH="0" flipV="0">
            <a:off x="2187320" y="5073396"/>
            <a:ext cx="0" cy="1565987"/>
          </a:xfrm>
          <a:custGeom>
            <a:pathLst>
              <a:path w="0" h="1565987">
                <a:moveTo>
                  <a:pt x="0" y="0"/>
                </a:moveTo>
                <a:lnTo>
                  <a:pt x="0" y="1565987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 rot="0" flipH="0" flipV="0">
            <a:off x="2966847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 rot="0" flipH="0" flipV="0">
            <a:off x="3652392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 rot="0" flipH="0" flipV="0">
            <a:off x="4337177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Freeform 285"/>
          <p:cNvSpPr/>
          <p:nvPr/>
        </p:nvSpPr>
        <p:spPr>
          <a:xfrm rot="0" flipH="0" flipV="0">
            <a:off x="5021834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Freeform 286"/>
          <p:cNvSpPr/>
          <p:nvPr/>
        </p:nvSpPr>
        <p:spPr>
          <a:xfrm rot="0" flipH="0" flipV="0">
            <a:off x="5706490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 rot="0" flipH="0" flipV="0">
            <a:off x="6391275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 rot="0" flipH="0" flipV="0">
            <a:off x="7075931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Freeform 289"/>
          <p:cNvSpPr/>
          <p:nvPr/>
        </p:nvSpPr>
        <p:spPr>
          <a:xfrm rot="0" flipH="0" flipV="0">
            <a:off x="7760589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 rot="0" flipH="0" flipV="0">
            <a:off x="8466708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 rot="0" flipH="0" flipV="0">
            <a:off x="9864852" y="4795267"/>
            <a:ext cx="0" cy="1844116"/>
          </a:xfrm>
          <a:custGeom>
            <a:pathLst>
              <a:path w="0" h="1844116">
                <a:moveTo>
                  <a:pt x="0" y="0"/>
                </a:moveTo>
                <a:lnTo>
                  <a:pt x="0" y="1844116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 rot="0" flipH="0" flipV="0">
            <a:off x="2168270" y="4814317"/>
            <a:ext cx="9101201" cy="0"/>
          </a:xfrm>
          <a:custGeom>
            <a:pathLst>
              <a:path w="9101201" h="0">
                <a:moveTo>
                  <a:pt x="0" y="0"/>
                </a:moveTo>
                <a:lnTo>
                  <a:pt x="9101201" y="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 rot="0" flipH="0" flipV="0">
            <a:off x="1401572" y="5054346"/>
            <a:ext cx="804798" cy="0"/>
          </a:xfrm>
          <a:custGeom>
            <a:pathLst>
              <a:path w="804798" h="0">
                <a:moveTo>
                  <a:pt x="0" y="0"/>
                </a:moveTo>
                <a:lnTo>
                  <a:pt x="804798" y="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 rot="0" flipH="0" flipV="0">
            <a:off x="2206370" y="5054346"/>
            <a:ext cx="7664832" cy="0"/>
          </a:xfrm>
          <a:custGeom>
            <a:pathLst>
              <a:path w="7664832" h="0">
                <a:moveTo>
                  <a:pt x="0" y="0"/>
                </a:moveTo>
                <a:lnTo>
                  <a:pt x="7664832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Freeform 295"/>
          <p:cNvSpPr/>
          <p:nvPr/>
        </p:nvSpPr>
        <p:spPr>
          <a:xfrm rot="0" flipH="0" flipV="0">
            <a:off x="1401572" y="5646611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 rot="0" flipH="0" flipV="0">
            <a:off x="1401572" y="5886641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 rot="0" flipH="0" flipV="0">
            <a:off x="1401572" y="6139816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 rot="0" flipH="0" flipV="0">
            <a:off x="1401572" y="6379858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 rot="0" flipH="0" flipV="0">
            <a:off x="1407922" y="4567936"/>
            <a:ext cx="0" cy="2071447"/>
          </a:xfrm>
          <a:custGeom>
            <a:pathLst>
              <a:path w="0" h="2071447">
                <a:moveTo>
                  <a:pt x="0" y="0"/>
                </a:moveTo>
                <a:lnTo>
                  <a:pt x="0" y="2071447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 rot="0" flipH="0" flipV="0">
            <a:off x="11263121" y="4567936"/>
            <a:ext cx="0" cy="2071447"/>
          </a:xfrm>
          <a:custGeom>
            <a:pathLst>
              <a:path w="0" h="2071447">
                <a:moveTo>
                  <a:pt x="0" y="0"/>
                </a:moveTo>
                <a:lnTo>
                  <a:pt x="0" y="2071447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 rot="0" flipH="0" flipV="0">
            <a:off x="1401572" y="4574286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 rot="0" flipH="0" flipV="0">
            <a:off x="1401572" y="6633033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 rot="0" flipH="0" flipV="0">
            <a:off x="1407922" y="1175462"/>
            <a:ext cx="2275713" cy="878002"/>
          </a:xfrm>
          <a:custGeom>
            <a:pathLst>
              <a:path w="2275713" h="878002">
                <a:moveTo>
                  <a:pt x="0" y="878002"/>
                </a:moveTo>
                <a:lnTo>
                  <a:pt x="2275713" y="878002"/>
                </a:lnTo>
                <a:lnTo>
                  <a:pt x="2275713" y="0"/>
                </a:lnTo>
                <a:lnTo>
                  <a:pt x="0" y="0"/>
                </a:lnTo>
                <a:lnTo>
                  <a:pt x="0" y="878002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 rot="0" flipH="0" flipV="0">
            <a:off x="3683508" y="1175424"/>
            <a:ext cx="5052949" cy="439000"/>
          </a:xfrm>
          <a:custGeom>
            <a:pathLst>
              <a:path w="5052949" h="439000">
                <a:moveTo>
                  <a:pt x="0" y="439000"/>
                </a:moveTo>
                <a:lnTo>
                  <a:pt x="5052949" y="439000"/>
                </a:lnTo>
                <a:lnTo>
                  <a:pt x="5052949" y="0"/>
                </a:lnTo>
                <a:lnTo>
                  <a:pt x="0" y="0"/>
                </a:lnTo>
                <a:lnTo>
                  <a:pt x="0" y="43900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 rot="0" flipH="0" flipV="0">
            <a:off x="8736583" y="1175424"/>
            <a:ext cx="2526538" cy="439000"/>
          </a:xfrm>
          <a:custGeom>
            <a:pathLst>
              <a:path w="2526538" h="439000">
                <a:moveTo>
                  <a:pt x="0" y="439000"/>
                </a:moveTo>
                <a:lnTo>
                  <a:pt x="2526538" y="439000"/>
                </a:lnTo>
                <a:lnTo>
                  <a:pt x="2526538" y="0"/>
                </a:lnTo>
                <a:lnTo>
                  <a:pt x="0" y="0"/>
                </a:lnTo>
                <a:lnTo>
                  <a:pt x="0" y="43900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 rot="0" flipH="0" flipV="0">
            <a:off x="3683508" y="1614463"/>
            <a:ext cx="2526538" cy="439001"/>
          </a:xfrm>
          <a:custGeom>
            <a:pathLst>
              <a:path w="2526538" h="439001">
                <a:moveTo>
                  <a:pt x="0" y="439001"/>
                </a:moveTo>
                <a:lnTo>
                  <a:pt x="2526538" y="439001"/>
                </a:lnTo>
                <a:lnTo>
                  <a:pt x="2526538" y="0"/>
                </a:lnTo>
                <a:lnTo>
                  <a:pt x="0" y="0"/>
                </a:lnTo>
                <a:lnTo>
                  <a:pt x="0" y="439001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Freeform 307"/>
          <p:cNvSpPr/>
          <p:nvPr/>
        </p:nvSpPr>
        <p:spPr>
          <a:xfrm rot="0" flipH="0" flipV="0">
            <a:off x="6210046" y="1614463"/>
            <a:ext cx="2526538" cy="439001"/>
          </a:xfrm>
          <a:custGeom>
            <a:pathLst>
              <a:path w="2526538" h="439001">
                <a:moveTo>
                  <a:pt x="0" y="439001"/>
                </a:moveTo>
                <a:lnTo>
                  <a:pt x="2526538" y="439001"/>
                </a:lnTo>
                <a:lnTo>
                  <a:pt x="2526538" y="0"/>
                </a:lnTo>
                <a:lnTo>
                  <a:pt x="0" y="0"/>
                </a:lnTo>
                <a:lnTo>
                  <a:pt x="0" y="439001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 rot="0" flipH="0" flipV="0">
            <a:off x="8736583" y="1614463"/>
            <a:ext cx="2526538" cy="439001"/>
          </a:xfrm>
          <a:custGeom>
            <a:pathLst>
              <a:path w="2526538" h="439001">
                <a:moveTo>
                  <a:pt x="0" y="439001"/>
                </a:moveTo>
                <a:lnTo>
                  <a:pt x="2526538" y="439001"/>
                </a:lnTo>
                <a:lnTo>
                  <a:pt x="2526538" y="0"/>
                </a:lnTo>
                <a:lnTo>
                  <a:pt x="0" y="0"/>
                </a:lnTo>
                <a:lnTo>
                  <a:pt x="0" y="439001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 rot="0" flipH="0" flipV="0">
            <a:off x="1407922" y="2053387"/>
            <a:ext cx="2275713" cy="260554"/>
          </a:xfrm>
          <a:custGeom>
            <a:pathLst>
              <a:path w="2275713" h="260554">
                <a:moveTo>
                  <a:pt x="0" y="260554"/>
                </a:moveTo>
                <a:lnTo>
                  <a:pt x="2275713" y="260554"/>
                </a:lnTo>
                <a:lnTo>
                  <a:pt x="2275713" y="0"/>
                </a:lnTo>
                <a:lnTo>
                  <a:pt x="0" y="0"/>
                </a:lnTo>
                <a:lnTo>
                  <a:pt x="0" y="260554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 rot="0" flipH="0" flipV="0">
            <a:off x="3683508" y="2053387"/>
            <a:ext cx="2526538" cy="260554"/>
          </a:xfrm>
          <a:custGeom>
            <a:pathLst>
              <a:path w="2526538" h="260554">
                <a:moveTo>
                  <a:pt x="0" y="260554"/>
                </a:moveTo>
                <a:lnTo>
                  <a:pt x="2526538" y="260554"/>
                </a:lnTo>
                <a:lnTo>
                  <a:pt x="2526538" y="0"/>
                </a:lnTo>
                <a:lnTo>
                  <a:pt x="0" y="0"/>
                </a:lnTo>
                <a:lnTo>
                  <a:pt x="0" y="260554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 rot="0" flipH="0" flipV="0">
            <a:off x="6210046" y="2053387"/>
            <a:ext cx="2526538" cy="260554"/>
          </a:xfrm>
          <a:custGeom>
            <a:pathLst>
              <a:path w="2526538" h="260554">
                <a:moveTo>
                  <a:pt x="0" y="260554"/>
                </a:moveTo>
                <a:lnTo>
                  <a:pt x="2526538" y="260554"/>
                </a:lnTo>
                <a:lnTo>
                  <a:pt x="2526538" y="0"/>
                </a:lnTo>
                <a:lnTo>
                  <a:pt x="0" y="0"/>
                </a:lnTo>
                <a:lnTo>
                  <a:pt x="0" y="260554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 rot="0" flipH="0" flipV="0">
            <a:off x="8736583" y="2053387"/>
            <a:ext cx="2526538" cy="260554"/>
          </a:xfrm>
          <a:custGeom>
            <a:pathLst>
              <a:path w="2526538" h="260554">
                <a:moveTo>
                  <a:pt x="0" y="260554"/>
                </a:moveTo>
                <a:lnTo>
                  <a:pt x="2526538" y="260554"/>
                </a:lnTo>
                <a:lnTo>
                  <a:pt x="2526538" y="0"/>
                </a:lnTo>
                <a:lnTo>
                  <a:pt x="0" y="0"/>
                </a:lnTo>
                <a:lnTo>
                  <a:pt x="0" y="260554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 rot="0" flipH="0" flipV="0">
            <a:off x="1407922" y="2313915"/>
            <a:ext cx="2275713" cy="274472"/>
          </a:xfrm>
          <a:custGeom>
            <a:pathLst>
              <a:path w="2275713" h="274472">
                <a:moveTo>
                  <a:pt x="0" y="274472"/>
                </a:moveTo>
                <a:lnTo>
                  <a:pt x="2275713" y="274472"/>
                </a:lnTo>
                <a:lnTo>
                  <a:pt x="2275713" y="0"/>
                </a:lnTo>
                <a:lnTo>
                  <a:pt x="0" y="0"/>
                </a:lnTo>
                <a:lnTo>
                  <a:pt x="0" y="274472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 rot="0" flipH="0" flipV="0">
            <a:off x="3683508" y="2313915"/>
            <a:ext cx="2526538" cy="274472"/>
          </a:xfrm>
          <a:custGeom>
            <a:pathLst>
              <a:path w="2526538" h="274472">
                <a:moveTo>
                  <a:pt x="0" y="274472"/>
                </a:moveTo>
                <a:lnTo>
                  <a:pt x="2526538" y="274472"/>
                </a:lnTo>
                <a:lnTo>
                  <a:pt x="2526538" y="0"/>
                </a:lnTo>
                <a:lnTo>
                  <a:pt x="0" y="0"/>
                </a:lnTo>
                <a:lnTo>
                  <a:pt x="0" y="27447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 rot="0" flipH="0" flipV="0">
            <a:off x="6210046" y="2313915"/>
            <a:ext cx="2526538" cy="274472"/>
          </a:xfrm>
          <a:custGeom>
            <a:pathLst>
              <a:path w="2526538" h="274472">
                <a:moveTo>
                  <a:pt x="0" y="274472"/>
                </a:moveTo>
                <a:lnTo>
                  <a:pt x="2526538" y="274472"/>
                </a:lnTo>
                <a:lnTo>
                  <a:pt x="2526538" y="0"/>
                </a:lnTo>
                <a:lnTo>
                  <a:pt x="0" y="0"/>
                </a:lnTo>
                <a:lnTo>
                  <a:pt x="0" y="27447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 rot="0" flipH="0" flipV="0">
            <a:off x="8736583" y="2313915"/>
            <a:ext cx="2526538" cy="274472"/>
          </a:xfrm>
          <a:custGeom>
            <a:pathLst>
              <a:path w="2526538" h="274472">
                <a:moveTo>
                  <a:pt x="0" y="274472"/>
                </a:moveTo>
                <a:lnTo>
                  <a:pt x="2526538" y="274472"/>
                </a:lnTo>
                <a:lnTo>
                  <a:pt x="2526538" y="0"/>
                </a:lnTo>
                <a:lnTo>
                  <a:pt x="0" y="0"/>
                </a:lnTo>
                <a:lnTo>
                  <a:pt x="0" y="274472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 rot="0" flipH="0" flipV="0">
            <a:off x="1407922" y="2588438"/>
            <a:ext cx="2275713" cy="260553"/>
          </a:xfrm>
          <a:custGeom>
            <a:pathLst>
              <a:path w="2275713" h="260553">
                <a:moveTo>
                  <a:pt x="0" y="260553"/>
                </a:moveTo>
                <a:lnTo>
                  <a:pt x="2275713" y="260553"/>
                </a:lnTo>
                <a:lnTo>
                  <a:pt x="2275713" y="0"/>
                </a:lnTo>
                <a:lnTo>
                  <a:pt x="0" y="0"/>
                </a:lnTo>
                <a:lnTo>
                  <a:pt x="0" y="260553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 rot="0" flipH="0" flipV="0">
            <a:off x="3683508" y="2588438"/>
            <a:ext cx="2526538" cy="260553"/>
          </a:xfrm>
          <a:custGeom>
            <a:pathLst>
              <a:path w="2526538" h="260553">
                <a:moveTo>
                  <a:pt x="0" y="260553"/>
                </a:moveTo>
                <a:lnTo>
                  <a:pt x="2526538" y="260553"/>
                </a:lnTo>
                <a:lnTo>
                  <a:pt x="2526538" y="0"/>
                </a:lnTo>
                <a:lnTo>
                  <a:pt x="0" y="0"/>
                </a:lnTo>
                <a:lnTo>
                  <a:pt x="0" y="260553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 rot="0" flipH="0" flipV="0">
            <a:off x="6210046" y="2588438"/>
            <a:ext cx="2526538" cy="260553"/>
          </a:xfrm>
          <a:custGeom>
            <a:pathLst>
              <a:path w="2526538" h="260553">
                <a:moveTo>
                  <a:pt x="0" y="260553"/>
                </a:moveTo>
                <a:lnTo>
                  <a:pt x="2526538" y="260553"/>
                </a:lnTo>
                <a:lnTo>
                  <a:pt x="2526538" y="0"/>
                </a:lnTo>
                <a:lnTo>
                  <a:pt x="0" y="0"/>
                </a:lnTo>
                <a:lnTo>
                  <a:pt x="0" y="260553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 rot="0" flipH="0" flipV="0">
            <a:off x="8736583" y="2588438"/>
            <a:ext cx="2526538" cy="260553"/>
          </a:xfrm>
          <a:custGeom>
            <a:pathLst>
              <a:path w="2526538" h="260553">
                <a:moveTo>
                  <a:pt x="0" y="260553"/>
                </a:moveTo>
                <a:lnTo>
                  <a:pt x="2526538" y="260553"/>
                </a:lnTo>
                <a:lnTo>
                  <a:pt x="2526538" y="0"/>
                </a:lnTo>
                <a:lnTo>
                  <a:pt x="0" y="0"/>
                </a:lnTo>
                <a:lnTo>
                  <a:pt x="0" y="260553"/>
                </a:lnTo>
                <a:close/>
              </a:path>
            </a:pathLst>
          </a:custGeom>
          <a:solidFill>
            <a:srgbClr val="EAEFF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 rot="0" flipH="0" flipV="0">
            <a:off x="1407922" y="2848966"/>
            <a:ext cx="2275713" cy="274473"/>
          </a:xfrm>
          <a:custGeom>
            <a:pathLst>
              <a:path w="2275713" h="274473">
                <a:moveTo>
                  <a:pt x="0" y="274473"/>
                </a:moveTo>
                <a:lnTo>
                  <a:pt x="2275713" y="274473"/>
                </a:lnTo>
                <a:lnTo>
                  <a:pt x="2275713" y="0"/>
                </a:lnTo>
                <a:lnTo>
                  <a:pt x="0" y="0"/>
                </a:lnTo>
                <a:lnTo>
                  <a:pt x="0" y="274473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" name="Freeform 322"/>
          <p:cNvSpPr/>
          <p:nvPr/>
        </p:nvSpPr>
        <p:spPr>
          <a:xfrm rot="0" flipH="0" flipV="0">
            <a:off x="3683508" y="2848966"/>
            <a:ext cx="2526538" cy="274473"/>
          </a:xfrm>
          <a:custGeom>
            <a:pathLst>
              <a:path w="2526538" h="274473">
                <a:moveTo>
                  <a:pt x="0" y="274473"/>
                </a:moveTo>
                <a:lnTo>
                  <a:pt x="2526538" y="274473"/>
                </a:lnTo>
                <a:lnTo>
                  <a:pt x="2526538" y="0"/>
                </a:lnTo>
                <a:lnTo>
                  <a:pt x="0" y="0"/>
                </a:lnTo>
                <a:lnTo>
                  <a:pt x="0" y="27447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" name="Freeform 323"/>
          <p:cNvSpPr/>
          <p:nvPr/>
        </p:nvSpPr>
        <p:spPr>
          <a:xfrm rot="0" flipH="0" flipV="0">
            <a:off x="6210046" y="2848966"/>
            <a:ext cx="2526538" cy="274473"/>
          </a:xfrm>
          <a:custGeom>
            <a:pathLst>
              <a:path w="2526538" h="274473">
                <a:moveTo>
                  <a:pt x="0" y="274473"/>
                </a:moveTo>
                <a:lnTo>
                  <a:pt x="2526538" y="274473"/>
                </a:lnTo>
                <a:lnTo>
                  <a:pt x="2526538" y="0"/>
                </a:lnTo>
                <a:lnTo>
                  <a:pt x="0" y="0"/>
                </a:lnTo>
                <a:lnTo>
                  <a:pt x="0" y="27447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 rot="0" flipH="0" flipV="0">
            <a:off x="8736583" y="2848966"/>
            <a:ext cx="2526538" cy="274473"/>
          </a:xfrm>
          <a:custGeom>
            <a:pathLst>
              <a:path w="2526538" h="274473">
                <a:moveTo>
                  <a:pt x="0" y="274473"/>
                </a:moveTo>
                <a:lnTo>
                  <a:pt x="2526538" y="274473"/>
                </a:lnTo>
                <a:lnTo>
                  <a:pt x="2526538" y="0"/>
                </a:lnTo>
                <a:lnTo>
                  <a:pt x="0" y="0"/>
                </a:lnTo>
                <a:lnTo>
                  <a:pt x="0" y="274473"/>
                </a:lnTo>
                <a:close/>
              </a:path>
            </a:pathLst>
          </a:custGeom>
          <a:solidFill>
            <a:srgbClr val="D2DEE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 rot="0" flipH="0" flipV="0">
            <a:off x="3683508" y="1169035"/>
            <a:ext cx="0" cy="426339"/>
          </a:xfrm>
          <a:custGeom>
            <a:pathLst>
              <a:path w="0" h="426339">
                <a:moveTo>
                  <a:pt x="0" y="0"/>
                </a:moveTo>
                <a:lnTo>
                  <a:pt x="0" y="426339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 rot="0" flipH="0" flipV="0">
            <a:off x="3683508" y="1595374"/>
            <a:ext cx="0" cy="477140"/>
          </a:xfrm>
          <a:custGeom>
            <a:pathLst>
              <a:path w="0" h="477140">
                <a:moveTo>
                  <a:pt x="0" y="0"/>
                </a:moveTo>
                <a:lnTo>
                  <a:pt x="0" y="47714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 rot="0" flipH="0" flipV="0">
            <a:off x="3683508" y="2072514"/>
            <a:ext cx="0" cy="1057275"/>
          </a:xfrm>
          <a:custGeom>
            <a:pathLst>
              <a:path w="0" h="1057275">
                <a:moveTo>
                  <a:pt x="0" y="0"/>
                </a:moveTo>
                <a:lnTo>
                  <a:pt x="0" y="1057275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 rot="0" flipH="0" flipV="0">
            <a:off x="6210046" y="1595374"/>
            <a:ext cx="0" cy="1534415"/>
          </a:xfrm>
          <a:custGeom>
            <a:pathLst>
              <a:path w="0" h="1534415">
                <a:moveTo>
                  <a:pt x="0" y="0"/>
                </a:moveTo>
                <a:lnTo>
                  <a:pt x="0" y="1534415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 rot="0" flipH="0" flipV="0">
            <a:off x="8736583" y="1169035"/>
            <a:ext cx="0" cy="1960754"/>
          </a:xfrm>
          <a:custGeom>
            <a:pathLst>
              <a:path w="0" h="1960754">
                <a:moveTo>
                  <a:pt x="0" y="0"/>
                </a:moveTo>
                <a:lnTo>
                  <a:pt x="0" y="1960754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 rot="0" flipH="0" flipV="0">
            <a:off x="3664458" y="1614424"/>
            <a:ext cx="7605013" cy="0"/>
          </a:xfrm>
          <a:custGeom>
            <a:pathLst>
              <a:path w="7605013" h="0">
                <a:moveTo>
                  <a:pt x="0" y="0"/>
                </a:moveTo>
                <a:lnTo>
                  <a:pt x="7605013" y="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 rot="0" flipH="0" flipV="0">
            <a:off x="1401572" y="2053464"/>
            <a:ext cx="2300986" cy="0"/>
          </a:xfrm>
          <a:custGeom>
            <a:pathLst>
              <a:path w="2300986" h="0">
                <a:moveTo>
                  <a:pt x="0" y="0"/>
                </a:moveTo>
                <a:lnTo>
                  <a:pt x="2300986" y="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" name="Freeform 332"/>
          <p:cNvSpPr/>
          <p:nvPr/>
        </p:nvSpPr>
        <p:spPr>
          <a:xfrm rot="0" flipH="0" flipV="0">
            <a:off x="3702558" y="2053464"/>
            <a:ext cx="7566913" cy="0"/>
          </a:xfrm>
          <a:custGeom>
            <a:pathLst>
              <a:path w="7566913" h="0">
                <a:moveTo>
                  <a:pt x="0" y="0"/>
                </a:moveTo>
                <a:lnTo>
                  <a:pt x="7566913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 rot="0" flipH="0" flipV="0">
            <a:off x="1401572" y="2313941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 rot="0" flipH="0" flipV="0">
            <a:off x="1401572" y="2588387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 rot="0" flipH="0" flipV="0">
            <a:off x="1401572" y="2848991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Freeform 336"/>
          <p:cNvSpPr/>
          <p:nvPr/>
        </p:nvSpPr>
        <p:spPr>
          <a:xfrm rot="0" flipH="0" flipV="0">
            <a:off x="1407922" y="1169035"/>
            <a:ext cx="0" cy="1960754"/>
          </a:xfrm>
          <a:custGeom>
            <a:pathLst>
              <a:path w="0" h="1960754">
                <a:moveTo>
                  <a:pt x="0" y="0"/>
                </a:moveTo>
                <a:lnTo>
                  <a:pt x="0" y="1960754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" name="Freeform 337"/>
          <p:cNvSpPr/>
          <p:nvPr/>
        </p:nvSpPr>
        <p:spPr>
          <a:xfrm rot="0" flipH="0" flipV="0">
            <a:off x="11263121" y="1169035"/>
            <a:ext cx="0" cy="1960754"/>
          </a:xfrm>
          <a:custGeom>
            <a:pathLst>
              <a:path w="0" h="1960754">
                <a:moveTo>
                  <a:pt x="0" y="0"/>
                </a:moveTo>
                <a:lnTo>
                  <a:pt x="0" y="1960754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Freeform 338"/>
          <p:cNvSpPr/>
          <p:nvPr/>
        </p:nvSpPr>
        <p:spPr>
          <a:xfrm rot="0" flipH="0" flipV="0">
            <a:off x="1401572" y="1175385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" name="Freeform 339"/>
          <p:cNvSpPr/>
          <p:nvPr/>
        </p:nvSpPr>
        <p:spPr>
          <a:xfrm rot="0" flipH="0" flipV="0">
            <a:off x="1401572" y="3123439"/>
            <a:ext cx="9867899" cy="0"/>
          </a:xfrm>
          <a:custGeom>
            <a:pathLst>
              <a:path w="9867899" h="0">
                <a:moveTo>
                  <a:pt x="0" y="0"/>
                </a:moveTo>
                <a:lnTo>
                  <a:pt x="9867899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Rectangle 340"/>
          <p:cNvSpPr/>
          <p:nvPr/>
        </p:nvSpPr>
        <p:spPr>
          <a:xfrm rot="0" flipH="0" flipV="0">
            <a:off x="1035100" y="3259551"/>
            <a:ext cx="11015116" cy="12554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529">
              <a:tabLst>
                <a:tab pos="973784" algn="l"/>
                <a:tab pos="2956889" algn="l"/>
                <a:tab pos="4330268" algn="l"/>
                <a:tab pos="5602807" algn="l"/>
                <a:tab pos="7291780" algn="l"/>
                <a:tab pos="9052255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холодильниках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(камерах,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шкафах)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установлена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температура,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соответствующая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температурному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режиму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находящихся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них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ЛП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Показания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термометров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регистрируются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3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специальной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Карте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мониторинга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температуры,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которая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заполняется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отдельно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каждую</a:t>
            </a:r>
            <a:r>
              <a:rPr lang="en-US" sz="2006" baseline="0" b="0" i="0" dirty="0" spc="13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единицу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1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холодильного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оборудования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форме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: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341" name="Rectangle 341"/>
          <p:cNvSpPr/>
          <p:nvPr/>
        </p:nvSpPr>
        <p:spPr>
          <a:xfrm rot="0" flipH="0" flipV="0">
            <a:off x="1667510" y="4586199"/>
            <a:ext cx="6266700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879850" algn="l"/>
              </a:tabLst>
            </a:pP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Дата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	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Температура на полках в холодильнике,°С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</a:t>
            </a:r>
          </a:p>
        </p:txBody>
      </p:sp>
      <p:sp>
        <p:nvSpPr>
          <p:cNvPr id="344" name="Rectangle 344"/>
          <p:cNvSpPr/>
          <p:nvPr/>
        </p:nvSpPr>
        <p:spPr>
          <a:xfrm rot="0" flipH="0" flipV="0">
            <a:off x="2480817" y="4826483"/>
            <a:ext cx="8525395" cy="3270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32027" algn="l"/>
                <a:tab pos="1416685" algn="l"/>
                <a:tab pos="2101596" algn="l"/>
                <a:tab pos="2786379" algn="l"/>
                <a:tab pos="3471036" algn="l"/>
                <a:tab pos="4155948" algn="l"/>
                <a:tab pos="4840732" algn="l"/>
                <a:tab pos="5537200" algn="l"/>
                <a:tab pos="6557390" algn="l"/>
                <a:tab pos="7852156" algn="l"/>
              </a:tabLst>
            </a:pP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№1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№2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№3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№4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№5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№6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№7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№8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№9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№10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Подпись </a:t>
            </a:r>
          </a:p>
          <a:p>
            <a:pPr marL="7670800">
              <a:lnSpc>
                <a:spcPts val="1380"/>
              </a:lnSpc>
            </a:pP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ответственного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347" name="Rectangle 347"/>
          <p:cNvSpPr/>
          <p:nvPr/>
        </p:nvSpPr>
        <p:spPr>
          <a:xfrm rot="0" flipH="0" flipV="0">
            <a:off x="1605025" y="5066259"/>
            <a:ext cx="822274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51128" algn="l"/>
              </a:tabLst>
            </a:pP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Время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	</a:t>
            </a:r>
            <a:r>
              <a:rPr lang="en-US" sz="909" baseline="6800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48" name="Rectangle 348"/>
          <p:cNvSpPr/>
          <p:nvPr/>
        </p:nvSpPr>
        <p:spPr>
          <a:xfrm rot="0" flipH="0" flipV="0">
            <a:off x="2256154" y="5167377"/>
            <a:ext cx="486867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 /   15-00 </a:t>
            </a:r>
          </a:p>
        </p:txBody>
      </p:sp>
      <p:sp>
        <p:nvSpPr>
          <p:cNvPr id="349" name="Rectangle 349"/>
          <p:cNvSpPr/>
          <p:nvPr/>
        </p:nvSpPr>
        <p:spPr>
          <a:xfrm rot="0" flipH="0" flipV="0">
            <a:off x="2722752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50" name="Rectangle 350"/>
          <p:cNvSpPr/>
          <p:nvPr/>
        </p:nvSpPr>
        <p:spPr>
          <a:xfrm rot="0" flipH="0" flipV="0">
            <a:off x="3035807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51" name="Rectangle 351"/>
          <p:cNvSpPr/>
          <p:nvPr/>
        </p:nvSpPr>
        <p:spPr>
          <a:xfrm rot="0" flipH="0" flipV="0">
            <a:off x="3101339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52" name="Rectangle 352"/>
          <p:cNvSpPr/>
          <p:nvPr/>
        </p:nvSpPr>
        <p:spPr>
          <a:xfrm rot="0" flipH="0" flipV="0">
            <a:off x="3409188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53" name="Rectangle 353"/>
          <p:cNvSpPr/>
          <p:nvPr/>
        </p:nvSpPr>
        <p:spPr>
          <a:xfrm rot="0" flipH="0" flipV="0">
            <a:off x="3721608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54" name="Rectangle 354"/>
          <p:cNvSpPr/>
          <p:nvPr/>
        </p:nvSpPr>
        <p:spPr>
          <a:xfrm rot="0" flipH="0" flipV="0">
            <a:off x="3785615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55" name="Rectangle 355"/>
          <p:cNvSpPr/>
          <p:nvPr/>
        </p:nvSpPr>
        <p:spPr>
          <a:xfrm rot="0" flipH="0" flipV="0">
            <a:off x="4091940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56" name="Rectangle 356"/>
          <p:cNvSpPr/>
          <p:nvPr/>
        </p:nvSpPr>
        <p:spPr>
          <a:xfrm rot="0" flipH="0" flipV="0">
            <a:off x="4406138" y="5062221"/>
            <a:ext cx="171526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57" name="Rectangle 357"/>
          <p:cNvSpPr/>
          <p:nvPr/>
        </p:nvSpPr>
        <p:spPr>
          <a:xfrm rot="0" flipH="0" flipV="0">
            <a:off x="4470146" y="5167377"/>
            <a:ext cx="43365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58" name="Rectangle 358"/>
          <p:cNvSpPr/>
          <p:nvPr/>
        </p:nvSpPr>
        <p:spPr>
          <a:xfrm rot="0" flipH="0" flipV="0">
            <a:off x="4776851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59" name="Rectangle 359"/>
          <p:cNvSpPr/>
          <p:nvPr/>
        </p:nvSpPr>
        <p:spPr>
          <a:xfrm rot="0" flipH="0" flipV="0">
            <a:off x="5091048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60" name="Rectangle 360"/>
          <p:cNvSpPr/>
          <p:nvPr/>
        </p:nvSpPr>
        <p:spPr>
          <a:xfrm rot="0" flipH="0" flipV="0">
            <a:off x="5155057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61" name="Rectangle 361"/>
          <p:cNvSpPr/>
          <p:nvPr/>
        </p:nvSpPr>
        <p:spPr>
          <a:xfrm rot="0" flipH="0" flipV="0">
            <a:off x="5461380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62" name="Rectangle 362"/>
          <p:cNvSpPr/>
          <p:nvPr/>
        </p:nvSpPr>
        <p:spPr>
          <a:xfrm rot="0" flipH="0" flipV="0">
            <a:off x="5775959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63" name="Rectangle 363"/>
          <p:cNvSpPr/>
          <p:nvPr/>
        </p:nvSpPr>
        <p:spPr>
          <a:xfrm rot="0" flipH="0" flipV="0">
            <a:off x="5839967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64" name="Rectangle 364"/>
          <p:cNvSpPr/>
          <p:nvPr/>
        </p:nvSpPr>
        <p:spPr>
          <a:xfrm rot="0" flipH="0" flipV="0">
            <a:off x="6146291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65" name="Rectangle 365"/>
          <p:cNvSpPr/>
          <p:nvPr/>
        </p:nvSpPr>
        <p:spPr>
          <a:xfrm rot="0" flipH="0" flipV="0">
            <a:off x="6460871" y="5062221"/>
            <a:ext cx="171144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66" name="Rectangle 366"/>
          <p:cNvSpPr/>
          <p:nvPr/>
        </p:nvSpPr>
        <p:spPr>
          <a:xfrm rot="0" flipH="0" flipV="0">
            <a:off x="6524879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67" name="Rectangle 367"/>
          <p:cNvSpPr/>
          <p:nvPr/>
        </p:nvSpPr>
        <p:spPr>
          <a:xfrm rot="0" flipH="0" flipV="0">
            <a:off x="6814439" y="5272533"/>
            <a:ext cx="2092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16-00 </a:t>
            </a:r>
          </a:p>
        </p:txBody>
      </p:sp>
      <p:sp>
        <p:nvSpPr>
          <p:cNvPr id="368" name="Rectangle 368"/>
          <p:cNvSpPr/>
          <p:nvPr/>
        </p:nvSpPr>
        <p:spPr>
          <a:xfrm rot="0" flipH="0" flipV="0">
            <a:off x="7145401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69" name="Rectangle 369"/>
          <p:cNvSpPr/>
          <p:nvPr/>
        </p:nvSpPr>
        <p:spPr>
          <a:xfrm rot="0" flipH="0" flipV="0">
            <a:off x="7209408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70" name="Rectangle 370"/>
          <p:cNvSpPr/>
          <p:nvPr/>
        </p:nvSpPr>
        <p:spPr>
          <a:xfrm rot="0" flipH="0" flipV="0">
            <a:off x="7515732" y="5272533"/>
            <a:ext cx="192862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71" name="Rectangle 371"/>
          <p:cNvSpPr/>
          <p:nvPr/>
        </p:nvSpPr>
        <p:spPr>
          <a:xfrm rot="0" flipH="0" flipV="0">
            <a:off x="7830311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72" name="Rectangle 372"/>
          <p:cNvSpPr/>
          <p:nvPr/>
        </p:nvSpPr>
        <p:spPr>
          <a:xfrm rot="0" flipH="0" flipV="0">
            <a:off x="7906511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73" name="Rectangle 373"/>
          <p:cNvSpPr/>
          <p:nvPr/>
        </p:nvSpPr>
        <p:spPr>
          <a:xfrm rot="0" flipH="0" flipV="0">
            <a:off x="8153400" y="5272533"/>
            <a:ext cx="26258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   16-00 </a:t>
            </a:r>
          </a:p>
        </p:txBody>
      </p:sp>
      <p:sp>
        <p:nvSpPr>
          <p:cNvPr id="374" name="Rectangle 374"/>
          <p:cNvSpPr/>
          <p:nvPr/>
        </p:nvSpPr>
        <p:spPr>
          <a:xfrm rot="0" flipH="0" flipV="0">
            <a:off x="8536558" y="5062221"/>
            <a:ext cx="171145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 9-00 </a:t>
            </a:r>
          </a:p>
        </p:txBody>
      </p:sp>
      <p:sp>
        <p:nvSpPr>
          <p:cNvPr id="375" name="Rectangle 375"/>
          <p:cNvSpPr/>
          <p:nvPr/>
        </p:nvSpPr>
        <p:spPr>
          <a:xfrm rot="0" flipH="0" flipV="0">
            <a:off x="8958706" y="5167377"/>
            <a:ext cx="433273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10-00 / 15-00 </a:t>
            </a:r>
          </a:p>
        </p:txBody>
      </p:sp>
      <p:sp>
        <p:nvSpPr>
          <p:cNvPr id="376" name="Rectangle 376"/>
          <p:cNvSpPr/>
          <p:nvPr/>
        </p:nvSpPr>
        <p:spPr>
          <a:xfrm rot="0" flipH="0" flipV="0">
            <a:off x="9621646" y="5272533"/>
            <a:ext cx="192481" cy="914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" baseline="0" b="0" i="0" dirty="0" spc="0">
                <a:solidFill>
                  <a:srgbClr val="000000"/>
                </a:solidFill>
                <a:latin typeface="Calibri" pitchFamily="0" charset="1"/>
              </a:rPr>
              <a:t>16-00 </a:t>
            </a:r>
          </a:p>
        </p:txBody>
      </p:sp>
      <p:sp>
        <p:nvSpPr>
          <p:cNvPr id="377" name="Rectangle 377"/>
          <p:cNvSpPr/>
          <p:nvPr/>
        </p:nvSpPr>
        <p:spPr>
          <a:xfrm rot="0" flipH="0" flipV="0">
            <a:off x="1762379" y="5659527"/>
            <a:ext cx="8230120" cy="1682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93775" algn="l"/>
                <a:tab pos="1273428" algn="l"/>
                <a:tab pos="1959229" algn="l"/>
                <a:tab pos="2643758" algn="l"/>
                <a:tab pos="3328669" algn="l"/>
                <a:tab pos="4013580" algn="l"/>
                <a:tab pos="4698492" algn="l"/>
                <a:tab pos="5383021" algn="l"/>
                <a:tab pos="6067932" algn="l"/>
                <a:tab pos="6774179" algn="l"/>
                <a:tab pos="8172577" algn="l"/>
              </a:tabLst>
            </a:pP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1 	</a:t>
            </a:r>
            <a:r>
              <a:rPr lang="en-US" sz="1216" baseline="38806" b="0" i="0" dirty="0" spc="0">
                <a:solidFill>
                  <a:srgbClr val="000000"/>
                </a:solidFill>
                <a:latin typeface="Calibri" pitchFamily="0" charset="1"/>
              </a:rPr>
              <a:t>  	</a:t>
            </a:r>
            <a:r>
              <a:rPr lang="en-US" sz="1509" baseline="10843" b="0" i="0" dirty="0" spc="0">
                <a:solidFill>
                  <a:srgbClr val="000000"/>
                </a:solidFill>
                <a:latin typeface="Calibri" pitchFamily="0" charset="1"/>
              </a:rPr>
              <a:t>  	  	  	  	  	  	  	  	  	  </a:t>
            </a:r>
          </a:p>
        </p:txBody>
      </p:sp>
      <p:sp>
        <p:nvSpPr>
          <p:cNvPr id="378" name="Rectangle 378"/>
          <p:cNvSpPr/>
          <p:nvPr/>
        </p:nvSpPr>
        <p:spPr>
          <a:xfrm rot="0" flipH="0" flipV="0">
            <a:off x="1762379" y="5899709"/>
            <a:ext cx="8230120" cy="1682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93775" algn="l"/>
                <a:tab pos="1273428" algn="l"/>
                <a:tab pos="1959229" algn="l"/>
                <a:tab pos="2643758" algn="l"/>
                <a:tab pos="3328669" algn="l"/>
                <a:tab pos="4013580" algn="l"/>
                <a:tab pos="4698492" algn="l"/>
                <a:tab pos="5383021" algn="l"/>
                <a:tab pos="6067932" algn="l"/>
                <a:tab pos="6774179" algn="l"/>
                <a:tab pos="8172577" algn="l"/>
              </a:tabLst>
            </a:pP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2 	</a:t>
            </a:r>
            <a:r>
              <a:rPr lang="en-US" sz="1509" baseline="10843" b="0" i="0" dirty="0" spc="0">
                <a:solidFill>
                  <a:srgbClr val="000000"/>
                </a:solidFill>
                <a:latin typeface="Calibri" pitchFamily="0" charset="1"/>
              </a:rPr>
              <a:t>  	  	  	  	  	  	  	  	  	  	  </a:t>
            </a:r>
          </a:p>
        </p:txBody>
      </p:sp>
      <p:sp>
        <p:nvSpPr>
          <p:cNvPr id="379" name="Rectangle 379"/>
          <p:cNvSpPr/>
          <p:nvPr/>
        </p:nvSpPr>
        <p:spPr>
          <a:xfrm rot="0" flipH="0" flipV="0">
            <a:off x="1710563" y="6152709"/>
            <a:ext cx="8282005" cy="1686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545591" algn="l"/>
                <a:tab pos="1325244" algn="l"/>
                <a:tab pos="2011045" algn="l"/>
                <a:tab pos="2695575" algn="l"/>
                <a:tab pos="3380485" algn="l"/>
                <a:tab pos="4065396" algn="l"/>
                <a:tab pos="4750308" algn="l"/>
                <a:tab pos="5434838" algn="l"/>
                <a:tab pos="6119748" algn="l"/>
                <a:tab pos="6825995" algn="l"/>
                <a:tab pos="8224393" algn="l"/>
              </a:tabLst>
            </a:pPr>
            <a:r>
              <a:rPr lang="en-US" sz="1106" baseline="0" b="1" i="0" dirty="0" spc="0">
                <a:solidFill>
                  <a:srgbClr val="FFFFFF"/>
                </a:solidFill>
                <a:latin typeface="Calibri,Bold" pitchFamily="0" charset="1"/>
              </a:rPr>
              <a:t>…..</a:t>
            </a:r>
            <a:r>
              <a:rPr lang="en-US" sz="1106" baseline="0" b="1" i="0" dirty="0" spc="0">
                <a:solidFill>
                  <a:srgbClr val="FFFFFF"/>
                </a:solidFill>
                <a:latin typeface="Calibri,Bold" pitchFamily="0" charset="1"/>
              </a:rPr>
              <a:t> 	</a:t>
            </a:r>
            <a:r>
              <a:rPr lang="en-US" sz="1512" baseline="10817" b="0" i="0" dirty="0" spc="0">
                <a:solidFill>
                  <a:srgbClr val="000000"/>
                </a:solidFill>
                <a:latin typeface="Calibri" pitchFamily="0" charset="1"/>
              </a:rPr>
              <a:t>  	  	  	  	  	  	  	  	  	  	  </a:t>
            </a:r>
          </a:p>
        </p:txBody>
      </p:sp>
      <p:sp>
        <p:nvSpPr>
          <p:cNvPr id="380" name="Rectangle 380"/>
          <p:cNvSpPr/>
          <p:nvPr/>
        </p:nvSpPr>
        <p:spPr>
          <a:xfrm rot="0" flipH="0" flipV="0">
            <a:off x="1725422" y="6392876"/>
            <a:ext cx="8267077" cy="1682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530732" algn="l"/>
                <a:tab pos="1310385" algn="l"/>
                <a:tab pos="1996186" algn="l"/>
                <a:tab pos="2680716" algn="l"/>
                <a:tab pos="3365627" algn="l"/>
                <a:tab pos="4050538" algn="l"/>
                <a:tab pos="4735448" algn="l"/>
                <a:tab pos="5419979" algn="l"/>
                <a:tab pos="6104890" algn="l"/>
                <a:tab pos="6811136" algn="l"/>
                <a:tab pos="8209534" algn="l"/>
              </a:tabLst>
            </a:pP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31 	</a:t>
            </a:r>
            <a:r>
              <a:rPr lang="en-US" sz="1509" baseline="10843" b="0" i="0" dirty="0" spc="0">
                <a:solidFill>
                  <a:srgbClr val="000000"/>
                </a:solidFill>
                <a:latin typeface="Calibri" pitchFamily="0" charset="1"/>
              </a:rPr>
              <a:t>  	  	  	  	  	  	  	  	  	  	  </a:t>
            </a:r>
          </a:p>
        </p:txBody>
      </p:sp>
      <p:sp>
        <p:nvSpPr>
          <p:cNvPr id="381" name="Rectangle 381"/>
          <p:cNvSpPr/>
          <p:nvPr/>
        </p:nvSpPr>
        <p:spPr>
          <a:xfrm rot="0" flipH="0" flipV="0">
            <a:off x="1081735" y="348118"/>
            <a:ext cx="10390678" cy="6457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37159"/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 каждом помещении приемки, хранения и отпуска ЛП и МИ поддерживаются определенные </a:t>
            </a:r>
          </a:p>
          <a:p>
            <a:pPr marL="0">
              <a:lnSpc>
                <a:spcPts val="241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температура, влажность и воздухообмен и ведется «Карта учета температуры и влажности».</a:t>
            </a:r>
            <a:r>
              <a:rPr lang="en-US" sz="2004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382" name="Rectangle 382"/>
          <p:cNvSpPr/>
          <p:nvPr/>
        </p:nvSpPr>
        <p:spPr>
          <a:xfrm rot="0" flipH="0" flipV="0">
            <a:off x="2167127" y="1186536"/>
            <a:ext cx="786015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Числа месяца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</a:t>
            </a:r>
          </a:p>
        </p:txBody>
      </p:sp>
      <p:sp>
        <p:nvSpPr>
          <p:cNvPr id="383" name="Rectangle 383"/>
          <p:cNvSpPr/>
          <p:nvPr/>
        </p:nvSpPr>
        <p:spPr>
          <a:xfrm rot="0" flipH="0" flipV="0">
            <a:off x="5463285" y="1318489"/>
            <a:ext cx="5412497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3690493" algn="l"/>
              </a:tabLst>
            </a:pP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Температура в градусах, </a:t>
            </a:r>
            <a:r>
              <a:rPr lang="en-US" sz="1018" baseline="22321" b="1" i="0" dirty="0" spc="0">
                <a:solidFill>
                  <a:srgbClr val="FFFFFF"/>
                </a:solidFill>
                <a:latin typeface="Calibri,Bold" pitchFamily="0" charset="1"/>
              </a:rPr>
              <a:t>0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С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	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Подпись проводившего замер</a:t>
            </a:r>
            <a:r>
              <a:rPr lang="en-US" sz="996" baseline="0" b="1" i="0" dirty="0" spc="0">
                <a:solidFill>
                  <a:srgbClr val="FFFFFF"/>
                </a:solidFill>
                <a:latin typeface="Calibri,Bold" pitchFamily="0" charset="1"/>
              </a:rPr>
              <a:t> </a:t>
            </a:r>
          </a:p>
        </p:txBody>
      </p:sp>
      <p:sp>
        <p:nvSpPr>
          <p:cNvPr id="384" name="Rectangle 384"/>
          <p:cNvSpPr/>
          <p:nvPr/>
        </p:nvSpPr>
        <p:spPr>
          <a:xfrm rot="0" flipH="0" flipV="0">
            <a:off x="4565015" y="1625702"/>
            <a:ext cx="793635" cy="3270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Время замера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  <a:p>
            <a:pPr marL="152400">
              <a:lnSpc>
                <a:spcPts val="1379"/>
              </a:lnSpc>
            </a:pP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9</a:t>
            </a:r>
            <a:r>
              <a:rPr lang="en-US" sz="1018" baseline="22321" b="0" i="0" dirty="0" spc="0">
                <a:solidFill>
                  <a:srgbClr val="000000"/>
                </a:solidFill>
                <a:latin typeface="Calibri" pitchFamily="0" charset="1"/>
              </a:rPr>
              <a:t>00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- 10</a:t>
            </a:r>
            <a:r>
              <a:rPr lang="en-US" sz="1018" baseline="22321" b="0" i="0" dirty="0" spc="0">
                <a:solidFill>
                  <a:srgbClr val="000000"/>
                </a:solidFill>
                <a:latin typeface="Calibri" pitchFamily="0" charset="1"/>
              </a:rPr>
              <a:t>00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385" name="Rectangle 385"/>
          <p:cNvSpPr/>
          <p:nvPr/>
        </p:nvSpPr>
        <p:spPr>
          <a:xfrm rot="0" flipH="0" flipV="0">
            <a:off x="7091806" y="1625702"/>
            <a:ext cx="793889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Время замера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386" name="Rectangle 386"/>
          <p:cNvSpPr/>
          <p:nvPr/>
        </p:nvSpPr>
        <p:spPr>
          <a:xfrm rot="0" flipH="0" flipV="0">
            <a:off x="7212203" y="1800962"/>
            <a:ext cx="3165232" cy="1517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40178" algn="l"/>
              </a:tabLst>
            </a:pP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15</a:t>
            </a:r>
            <a:r>
              <a:rPr lang="en-US" sz="1018" baseline="22321" b="0" i="0" dirty="0" spc="0">
                <a:solidFill>
                  <a:srgbClr val="000000"/>
                </a:solidFill>
                <a:latin typeface="Calibri" pitchFamily="0" charset="1"/>
              </a:rPr>
              <a:t>00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- 16</a:t>
            </a:r>
            <a:r>
              <a:rPr lang="en-US" sz="1018" baseline="22321" b="0" i="0" dirty="0" spc="0">
                <a:solidFill>
                  <a:srgbClr val="000000"/>
                </a:solidFill>
                <a:latin typeface="Calibri" pitchFamily="0" charset="1"/>
              </a:rPr>
              <a:t>00</a:t>
            </a:r>
            <a:r>
              <a:rPr lang="en-US" sz="996" baseline="0" b="0" i="0" dirty="0" spc="0">
                <a:solidFill>
                  <a:srgbClr val="000000"/>
                </a:solidFill>
                <a:latin typeface="Calibri" pitchFamily="0" charset="1"/>
              </a:rPr>
              <a:t> 	</a:t>
            </a:r>
            <a:r>
              <a:rPr lang="en-US" sz="1509" baseline="34236" b="0" i="0" dirty="0" spc="0">
                <a:solidFill>
                  <a:srgbClr val="000000"/>
                </a:solidFill>
                <a:latin typeface="Calibri" pitchFamily="0" charset="1"/>
              </a:rPr>
              <a:t>№ 1   /    № 2</a:t>
            </a:r>
            <a:r>
              <a:rPr lang="en-US" sz="1509" baseline="34236" b="0" i="0" dirty="0" spc="0">
                <a:solidFill>
                  <a:srgbClr val="000000"/>
                </a:solidFill>
                <a:latin typeface="Calibri" pitchFamily="0" charset="1"/>
              </a:rPr>
              <a:t> </a:t>
            </a:r>
          </a:p>
        </p:txBody>
      </p:sp>
      <p:sp>
        <p:nvSpPr>
          <p:cNvPr id="387" name="Rectangle 387"/>
          <p:cNvSpPr/>
          <p:nvPr/>
        </p:nvSpPr>
        <p:spPr>
          <a:xfrm rot="0" flipH="0" flipV="0">
            <a:off x="2510027" y="2065392"/>
            <a:ext cx="7550467" cy="2023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20747" algn="l"/>
                <a:tab pos="4947539" algn="l"/>
                <a:tab pos="7463916" algn="l"/>
              </a:tabLst>
            </a:pPr>
            <a:r>
              <a:rPr lang="en-US" sz="1106" baseline="0" b="1" i="0" dirty="0" spc="0">
                <a:solidFill>
                  <a:srgbClr val="FFFFFF"/>
                </a:solidFill>
                <a:latin typeface="Calibri,Bold" pitchFamily="0" charset="1"/>
              </a:rPr>
              <a:t>1 	</a:t>
            </a:r>
            <a:r>
              <a:rPr lang="en-US" sz="1106" baseline="0" b="0" i="0" dirty="0" spc="0">
                <a:solidFill>
                  <a:srgbClr val="000000"/>
                </a:solidFill>
                <a:latin typeface="Calibri" pitchFamily="0" charset="1"/>
              </a:rPr>
              <a:t>  	  	</a:t>
            </a:r>
            <a:r>
              <a:rPr lang="en-US" sz="1671" baseline="-24093" b="0" i="0" dirty="0" spc="0">
                <a:solidFill>
                  <a:srgbClr val="000000"/>
                </a:solidFill>
                <a:latin typeface="Calibri" pitchFamily="0" charset="1"/>
              </a:rPr>
              <a:t>/ </a:t>
            </a:r>
          </a:p>
        </p:txBody>
      </p:sp>
      <p:sp>
        <p:nvSpPr>
          <p:cNvPr id="388" name="Rectangle 388"/>
          <p:cNvSpPr/>
          <p:nvPr/>
        </p:nvSpPr>
        <p:spPr>
          <a:xfrm rot="0" flipH="0" flipV="0">
            <a:off x="2510027" y="2326285"/>
            <a:ext cx="7550467" cy="2090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20747" algn="l"/>
                <a:tab pos="4947539" algn="l"/>
                <a:tab pos="7463916" algn="l"/>
              </a:tabLst>
            </a:pP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2 	</a:t>
            </a:r>
            <a:r>
              <a:rPr lang="en-US" sz="1103" baseline="0" b="0" i="0" dirty="0" spc="0">
                <a:solidFill>
                  <a:srgbClr val="000000"/>
                </a:solidFill>
                <a:latin typeface="Calibri" pitchFamily="0" charset="1"/>
              </a:rPr>
              <a:t>  	  	</a:t>
            </a:r>
            <a:r>
              <a:rPr lang="en-US" sz="1671" baseline="-29076" b="0" i="0" dirty="0" spc="0">
                <a:solidFill>
                  <a:srgbClr val="000000"/>
                </a:solidFill>
                <a:latin typeface="Calibri" pitchFamily="0" charset="1"/>
              </a:rPr>
              <a:t>/ </a:t>
            </a:r>
          </a:p>
        </p:txBody>
      </p:sp>
      <p:sp>
        <p:nvSpPr>
          <p:cNvPr id="389" name="Rectangle 389"/>
          <p:cNvSpPr/>
          <p:nvPr/>
        </p:nvSpPr>
        <p:spPr>
          <a:xfrm rot="0" flipH="0" flipV="0">
            <a:off x="2458211" y="2600315"/>
            <a:ext cx="7602353" cy="2026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72563" algn="l"/>
                <a:tab pos="4999355" algn="l"/>
                <a:tab pos="7515732" algn="l"/>
              </a:tabLst>
            </a:pP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…..</a:t>
            </a: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 	</a:t>
            </a:r>
            <a:r>
              <a:rPr lang="en-US" sz="1103" baseline="0" b="0" i="0" dirty="0" spc="0">
                <a:solidFill>
                  <a:srgbClr val="000000"/>
                </a:solidFill>
                <a:latin typeface="Calibri" pitchFamily="0" charset="1"/>
              </a:rPr>
              <a:t>  	  	</a:t>
            </a:r>
            <a:r>
              <a:rPr lang="en-US" sz="1675" baseline="-24222" b="0" i="0" dirty="0" spc="0">
                <a:solidFill>
                  <a:srgbClr val="000000"/>
                </a:solidFill>
                <a:latin typeface="Calibri" pitchFamily="0" charset="1"/>
              </a:rPr>
              <a:t>/ </a:t>
            </a:r>
          </a:p>
        </p:txBody>
      </p:sp>
      <p:sp>
        <p:nvSpPr>
          <p:cNvPr id="390" name="Rectangle 390"/>
          <p:cNvSpPr/>
          <p:nvPr/>
        </p:nvSpPr>
        <p:spPr>
          <a:xfrm rot="0" flipH="0" flipV="0">
            <a:off x="2473451" y="2861209"/>
            <a:ext cx="7587043" cy="2090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57323" algn="l"/>
                <a:tab pos="4984115" algn="l"/>
                <a:tab pos="7500492" algn="l"/>
              </a:tabLst>
            </a:pPr>
            <a:r>
              <a:rPr lang="en-US" sz="1103" baseline="0" b="1" i="0" dirty="0" spc="0">
                <a:solidFill>
                  <a:srgbClr val="FFFFFF"/>
                </a:solidFill>
                <a:latin typeface="Calibri,Bold" pitchFamily="0" charset="1"/>
              </a:rPr>
              <a:t>31 	</a:t>
            </a:r>
            <a:r>
              <a:rPr lang="en-US" sz="1103" baseline="0" b="0" i="0" dirty="0" spc="0">
                <a:solidFill>
                  <a:srgbClr val="000000"/>
                </a:solidFill>
                <a:latin typeface="Calibri" pitchFamily="0" charset="1"/>
              </a:rPr>
              <a:t>  	  	</a:t>
            </a:r>
            <a:r>
              <a:rPr lang="en-US" sz="1671" baseline="-29076" b="0" i="0" dirty="0" spc="0">
                <a:solidFill>
                  <a:srgbClr val="000000"/>
                </a:solidFill>
                <a:latin typeface="Calibri" pitchFamily="0" charset="1"/>
              </a:rPr>
              <a:t>/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391" name="Picture 391"/>
          <p:cNvPicPr>
            <a:picLocks noChangeAspect="0" noChangeArrowheads="1"/>
          </p:cNvPicPr>
          <p:nvPr/>
        </p:nvPicPr>
        <p:blipFill>
          <a:blip r:embed="rId3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sp>
        <p:nvSpPr>
          <p:cNvPr id="392" name="Freeform 392"/>
          <p:cNvSpPr/>
          <p:nvPr/>
        </p:nvSpPr>
        <p:spPr>
          <a:xfrm rot="0" flipH="0" flipV="0">
            <a:off x="1037767" y="1100836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 rot="0" flipH="0" flipV="0">
            <a:off x="1037767" y="1100836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" name="Freeform 394"/>
          <p:cNvSpPr/>
          <p:nvPr/>
        </p:nvSpPr>
        <p:spPr>
          <a:xfrm rot="0" flipH="0" flipV="0">
            <a:off x="1037767" y="2447417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" name="Freeform 395"/>
          <p:cNvSpPr/>
          <p:nvPr/>
        </p:nvSpPr>
        <p:spPr>
          <a:xfrm rot="0" flipH="0" flipV="0">
            <a:off x="1037767" y="2447417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" name="Freeform 396"/>
          <p:cNvSpPr/>
          <p:nvPr/>
        </p:nvSpPr>
        <p:spPr>
          <a:xfrm rot="0" flipH="0" flipV="0">
            <a:off x="1037767" y="3789680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" name="Freeform 397"/>
          <p:cNvSpPr/>
          <p:nvPr/>
        </p:nvSpPr>
        <p:spPr>
          <a:xfrm rot="0" flipH="0" flipV="0">
            <a:off x="1037767" y="3789680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" name="Freeform 398"/>
          <p:cNvSpPr/>
          <p:nvPr/>
        </p:nvSpPr>
        <p:spPr>
          <a:xfrm rot="0" flipH="0" flipV="0">
            <a:off x="1095819" y="5146447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" name="Freeform 399"/>
          <p:cNvSpPr/>
          <p:nvPr/>
        </p:nvSpPr>
        <p:spPr>
          <a:xfrm rot="0" flipH="0" flipV="0">
            <a:off x="1095819" y="5146447"/>
            <a:ext cx="10319639" cy="914400"/>
          </a:xfrm>
          <a:custGeom>
            <a:pathLst>
              <a:path w="10319639" h="914400">
                <a:moveTo>
                  <a:pt x="0" y="914400"/>
                </a:moveTo>
                <a:lnTo>
                  <a:pt x="10319639" y="914400"/>
                </a:lnTo>
                <a:lnTo>
                  <a:pt x="10319639" y="0"/>
                </a:lnTo>
                <a:lnTo>
                  <a:pt x="0" y="0"/>
                </a:lnTo>
                <a:lnTo>
                  <a:pt x="0" y="914400"/>
                </a:lnTo>
                <a:close/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" name="Freeform 400"/>
          <p:cNvSpPr/>
          <p:nvPr/>
        </p:nvSpPr>
        <p:spPr>
          <a:xfrm rot="0" flipH="0" flipV="0">
            <a:off x="6117716" y="2015236"/>
            <a:ext cx="167005" cy="402591"/>
          </a:xfrm>
          <a:custGeom>
            <a:pathLst>
              <a:path w="167005" h="402591">
                <a:moveTo>
                  <a:pt x="0" y="319151"/>
                </a:moveTo>
                <a:lnTo>
                  <a:pt x="41784" y="319151"/>
                </a:lnTo>
                <a:lnTo>
                  <a:pt x="41784" y="0"/>
                </a:lnTo>
                <a:lnTo>
                  <a:pt x="125223" y="0"/>
                </a:lnTo>
                <a:lnTo>
                  <a:pt x="125223" y="319151"/>
                </a:lnTo>
                <a:lnTo>
                  <a:pt x="167005" y="319151"/>
                </a:lnTo>
                <a:lnTo>
                  <a:pt x="83439" y="402591"/>
                </a:lnTo>
                <a:close/>
                <a:moveTo>
                  <a:pt x="-1594103" y="4842764"/>
                </a:moveTo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" name="Freeform 401"/>
          <p:cNvSpPr/>
          <p:nvPr/>
        </p:nvSpPr>
        <p:spPr>
          <a:xfrm rot="0" flipH="0" flipV="0">
            <a:off x="6117716" y="2015236"/>
            <a:ext cx="167005" cy="402591"/>
          </a:xfrm>
          <a:custGeom>
            <a:pathLst>
              <a:path w="167005" h="402591">
                <a:moveTo>
                  <a:pt x="0" y="319151"/>
                </a:moveTo>
                <a:lnTo>
                  <a:pt x="41784" y="319151"/>
                </a:lnTo>
                <a:lnTo>
                  <a:pt x="41784" y="0"/>
                </a:lnTo>
                <a:lnTo>
                  <a:pt x="125223" y="0"/>
                </a:lnTo>
                <a:lnTo>
                  <a:pt x="125223" y="319151"/>
                </a:lnTo>
                <a:lnTo>
                  <a:pt x="167005" y="319151"/>
                </a:lnTo>
                <a:lnTo>
                  <a:pt x="83439" y="402591"/>
                </a:lnTo>
                <a:close/>
                <a:moveTo>
                  <a:pt x="-1594103" y="4842764"/>
                </a:moveTo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" name="Freeform 402"/>
          <p:cNvSpPr/>
          <p:nvPr/>
        </p:nvSpPr>
        <p:spPr>
          <a:xfrm rot="0" flipH="0" flipV="0">
            <a:off x="6114160" y="3361817"/>
            <a:ext cx="166879" cy="402591"/>
          </a:xfrm>
          <a:custGeom>
            <a:pathLst>
              <a:path w="166879" h="402591">
                <a:moveTo>
                  <a:pt x="0" y="319151"/>
                </a:moveTo>
                <a:lnTo>
                  <a:pt x="41656" y="319151"/>
                </a:lnTo>
                <a:lnTo>
                  <a:pt x="41656" y="0"/>
                </a:lnTo>
                <a:lnTo>
                  <a:pt x="125223" y="0"/>
                </a:lnTo>
                <a:lnTo>
                  <a:pt x="125223" y="319151"/>
                </a:lnTo>
                <a:lnTo>
                  <a:pt x="166879" y="319151"/>
                </a:lnTo>
                <a:lnTo>
                  <a:pt x="83440" y="402591"/>
                </a:lnTo>
                <a:close/>
                <a:moveTo>
                  <a:pt x="-2937128" y="3496183"/>
                </a:moveTo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" name="Freeform 403"/>
          <p:cNvSpPr/>
          <p:nvPr/>
        </p:nvSpPr>
        <p:spPr>
          <a:xfrm rot="0" flipH="0" flipV="0">
            <a:off x="6114160" y="3361817"/>
            <a:ext cx="166879" cy="402591"/>
          </a:xfrm>
          <a:custGeom>
            <a:pathLst>
              <a:path w="166879" h="402591">
                <a:moveTo>
                  <a:pt x="0" y="319151"/>
                </a:moveTo>
                <a:lnTo>
                  <a:pt x="41656" y="319151"/>
                </a:lnTo>
                <a:lnTo>
                  <a:pt x="41656" y="0"/>
                </a:lnTo>
                <a:lnTo>
                  <a:pt x="125223" y="0"/>
                </a:lnTo>
                <a:lnTo>
                  <a:pt x="125223" y="319151"/>
                </a:lnTo>
                <a:lnTo>
                  <a:pt x="166879" y="319151"/>
                </a:lnTo>
                <a:lnTo>
                  <a:pt x="83440" y="402591"/>
                </a:lnTo>
                <a:close/>
                <a:moveTo>
                  <a:pt x="-2937128" y="3496183"/>
                </a:moveTo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" name="Freeform 404"/>
          <p:cNvSpPr/>
          <p:nvPr/>
        </p:nvSpPr>
        <p:spPr>
          <a:xfrm rot="0" flipH="0" flipV="0">
            <a:off x="6114160" y="4729227"/>
            <a:ext cx="166879" cy="402716"/>
          </a:xfrm>
          <a:custGeom>
            <a:pathLst>
              <a:path w="166879" h="402716">
                <a:moveTo>
                  <a:pt x="0" y="319278"/>
                </a:moveTo>
                <a:lnTo>
                  <a:pt x="41656" y="319278"/>
                </a:lnTo>
                <a:lnTo>
                  <a:pt x="41656" y="0"/>
                </a:lnTo>
                <a:lnTo>
                  <a:pt x="125223" y="0"/>
                </a:lnTo>
                <a:lnTo>
                  <a:pt x="125223" y="319278"/>
                </a:lnTo>
                <a:lnTo>
                  <a:pt x="166879" y="319278"/>
                </a:lnTo>
                <a:lnTo>
                  <a:pt x="83440" y="402716"/>
                </a:lnTo>
                <a:close/>
                <a:moveTo>
                  <a:pt x="-4304665" y="2128773"/>
                </a:moveTo>
              </a:path>
            </a:pathLst>
          </a:custGeom>
          <a:solidFill>
            <a:srgbClr val="5B9BD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 rot="0" flipH="0" flipV="0">
            <a:off x="6114160" y="4729227"/>
            <a:ext cx="166879" cy="402716"/>
          </a:xfrm>
          <a:custGeom>
            <a:pathLst>
              <a:path w="166879" h="402716">
                <a:moveTo>
                  <a:pt x="0" y="319278"/>
                </a:moveTo>
                <a:lnTo>
                  <a:pt x="41656" y="319278"/>
                </a:lnTo>
                <a:lnTo>
                  <a:pt x="41656" y="0"/>
                </a:lnTo>
                <a:lnTo>
                  <a:pt x="125223" y="0"/>
                </a:lnTo>
                <a:lnTo>
                  <a:pt x="125223" y="319278"/>
                </a:lnTo>
                <a:lnTo>
                  <a:pt x="166879" y="319278"/>
                </a:lnTo>
                <a:lnTo>
                  <a:pt x="83440" y="402716"/>
                </a:lnTo>
                <a:close/>
                <a:moveTo>
                  <a:pt x="-4304665" y="2128773"/>
                </a:moveTo>
              </a:path>
            </a:pathLst>
          </a:custGeom>
          <a:noFill/>
          <a:ln w="12700" cap="flat" cmpd="sng">
            <a:solidFill>
              <a:srgbClr val="41719C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Rectangle 406"/>
          <p:cNvSpPr/>
          <p:nvPr/>
        </p:nvSpPr>
        <p:spPr>
          <a:xfrm rot="0" flipH="0" flipV="0">
            <a:off x="2855086" y="260842"/>
            <a:ext cx="6926466" cy="5543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aseline="0" b="1" i="0" dirty="0" spc="0">
                <a:solidFill>
                  <a:srgbClr val="1F4E79"/>
                </a:solidFill>
                <a:latin typeface="Times New Roman,Bold" pitchFamily="0" charset="1"/>
              </a:rPr>
              <a:t>Система</a:t>
            </a:r>
            <a:r>
              <a:rPr lang="en-US" sz="3204" baseline="0" b="1" i="0" dirty="0" spc="0">
                <a:solidFill>
                  <a:srgbClr val="1F4E79"/>
                </a:solidFill>
                <a:latin typeface="Times New Roman" pitchFamily="0" charset="1"/>
              </a:rPr>
              <a:t> </a:t>
            </a:r>
            <a:r>
              <a:rPr lang="en-US" sz="3204" baseline="0" b="1" i="0" dirty="0" spc="0">
                <a:solidFill>
                  <a:srgbClr val="1F4E79"/>
                </a:solidFill>
                <a:latin typeface="Times New Roman,Bold" pitchFamily="0" charset="1"/>
              </a:rPr>
              <a:t>непрерывного</a:t>
            </a:r>
            <a:r>
              <a:rPr lang="en-US" sz="3204" baseline="0" b="1" i="0" dirty="0" spc="0">
                <a:solidFill>
                  <a:srgbClr val="1F4E79"/>
                </a:solidFill>
                <a:latin typeface="Times New Roman" pitchFamily="0" charset="1"/>
              </a:rPr>
              <a:t> </a:t>
            </a:r>
            <a:r>
              <a:rPr lang="en-US" sz="3204" baseline="0" b="1" i="0" dirty="0" spc="0">
                <a:solidFill>
                  <a:srgbClr val="1F4E79"/>
                </a:solidFill>
                <a:latin typeface="Times New Roman,Bold" pitchFamily="0" charset="1"/>
              </a:rPr>
              <a:t>мониторинга</a:t>
            </a:r>
            <a:r>
              <a:rPr lang="en-US" sz="3204" baseline="0" b="1" i="0" dirty="0" spc="0">
                <a:solidFill>
                  <a:srgbClr val="1F4E79"/>
                </a:solidFill>
                <a:latin typeface="Calibri,Bold" pitchFamily="0" charset="1"/>
              </a:rPr>
              <a:t> </a:t>
            </a:r>
          </a:p>
        </p:txBody>
      </p:sp>
      <p:sp>
        <p:nvSpPr>
          <p:cNvPr id="407" name="Rectangle 407"/>
          <p:cNvSpPr/>
          <p:nvPr/>
        </p:nvSpPr>
        <p:spPr>
          <a:xfrm rot="0" flipH="0" flipV="0">
            <a:off x="1236268" y="1215528"/>
            <a:ext cx="10053142" cy="6432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4813"/>
            <a:r>
              <a:rPr lang="en-US" sz="2006" baseline="0" b="0" i="0" dirty="0" spc="0">
                <a:solidFill>
                  <a:srgbClr val="FFFFFF"/>
                </a:solidFill>
                <a:latin typeface="Times New Roman" pitchFamily="0" charset="1"/>
              </a:rPr>
              <a:t>Приказ Минздрава РФ от 31 августа 2016 г. № 646н «Об утверждении правил надлежащей </a:t>
            </a:r>
          </a:p>
          <a:p>
            <a:pPr marL="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практики хранения и перевозки лекарственных препаратов для медицинского применения» </a:t>
            </a:r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08" name="Rectangle 408"/>
          <p:cNvSpPr/>
          <p:nvPr/>
        </p:nvSpPr>
        <p:spPr>
          <a:xfrm rot="0" flipH="0" flipV="0">
            <a:off x="1388617" y="2410048"/>
            <a:ext cx="9719373" cy="9480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09955"/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Внедрение системы непрерывного мониторинга температуры и влажности хранения, </a:t>
            </a:r>
          </a:p>
          <a:p>
            <a:pPr marL="0">
              <a:lnSpc>
                <a:spcPts val="2403"/>
              </a:lnSpc>
            </a:pPr>
            <a:r>
              <a:rPr lang="en-US" sz="2006" baseline="0" b="0" i="0" dirty="0" spc="0">
                <a:solidFill>
                  <a:srgbClr val="FFFFFF"/>
                </a:solidFill>
                <a:latin typeface="Times New Roman" pitchFamily="0" charset="1"/>
              </a:rPr>
              <a:t>включающей в себя комплекс мероприятий и оборудования для создания и поддержания </a:t>
            </a:r>
          </a:p>
          <a:p>
            <a:pPr marL="3574160">
              <a:lnSpc>
                <a:spcPts val="2399"/>
              </a:lnSpc>
            </a:pPr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необходимых условий</a:t>
            </a:r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409" name="Rectangle 409"/>
          <p:cNvSpPr/>
          <p:nvPr/>
        </p:nvSpPr>
        <p:spPr>
          <a:xfrm rot="0" flipH="0" flipV="0">
            <a:off x="1390141" y="4057534"/>
            <a:ext cx="9678365" cy="33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0" i="0" dirty="0" spc="0">
                <a:solidFill>
                  <a:srgbClr val="FFFFFF"/>
                </a:solidFill>
                <a:latin typeface="Times New Roman" pitchFamily="0" charset="1"/>
              </a:rPr>
              <a:t>Картирование всех помещений хранения, включая холодильные камеры и холодильники</a:t>
            </a:r>
            <a:r>
              <a:rPr lang="en-US" sz="2006" baseline="0" b="0" i="0" dirty="0" spc="0">
                <a:solidFill>
                  <a:srgbClr val="FFFFFF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10" name="Rectangle 410"/>
          <p:cNvSpPr/>
          <p:nvPr/>
        </p:nvSpPr>
        <p:spPr>
          <a:xfrm rot="0" flipH="0" flipV="0">
            <a:off x="2868802" y="5414817"/>
            <a:ext cx="6838695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Установка оборудования Системы непрерывного мониторинга</a:t>
            </a:r>
            <a:r>
              <a:rPr lang="en-US" sz="2004" baseline="0" b="0" i="0" dirty="0" spc="0">
                <a:solidFill>
                  <a:srgbClr val="FFFFFF"/>
                </a:solidFill>
                <a:latin typeface="Times New Roman" pitchFamily="0" charset="1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411" name="Picture 411"/>
          <p:cNvPicPr>
            <a:picLocks noChangeAspect="0" noChangeArrowheads="1"/>
          </p:cNvPicPr>
          <p:nvPr/>
        </p:nvPicPr>
        <p:blipFill>
          <a:blip r:embed="rId4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412" name="Picture 412"/>
          <p:cNvPicPr>
            <a:picLocks noChangeAspect="0" noChangeArrowheads="1"/>
          </p:cNvPicPr>
          <p:nvPr/>
        </p:nvPicPr>
        <p:blipFill>
          <a:blip r:embed="rId4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16508" y="708661"/>
            <a:ext cx="2226564" cy="679704"/>
          </a:xfrm>
          <a:prstGeom prst="rect">
            <a:avLst/>
          </a:prstGeom>
          <a:noFill/>
          <a:extLst/>
        </p:spPr>
      </p:pic>
      <p:pic>
        <p:nvPicPr>
          <p:cNvPr id="413" name="Picture 413"/>
          <p:cNvPicPr>
            <a:picLocks noChangeAspect="0" noChangeArrowheads="1"/>
          </p:cNvPicPr>
          <p:nvPr/>
        </p:nvPicPr>
        <p:blipFill>
          <a:blip r:embed="rId4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43991" y="2479802"/>
            <a:ext cx="1879726" cy="2450083"/>
          </a:xfrm>
          <a:prstGeom prst="rect">
            <a:avLst/>
          </a:prstGeom>
          <a:noFill/>
          <a:extLst/>
        </p:spPr>
      </p:pic>
      <p:sp>
        <p:nvSpPr>
          <p:cNvPr id="414" name="Rectangle 414"/>
          <p:cNvSpPr/>
          <p:nvPr/>
        </p:nvSpPr>
        <p:spPr>
          <a:xfrm rot="0" flipH="0" flipV="0">
            <a:off x="757427" y="762454"/>
            <a:ext cx="10810951" cy="10161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580"/>
            <a:r>
              <a:rPr lang="en-US" sz="2402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Картирование</a:t>
            </a:r>
            <a:r>
              <a:rPr lang="en-US" sz="2006" baseline="0" b="0" i="0" dirty="0" spc="11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6" baseline="0" b="0" i="0" dirty="0" spc="11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это</a:t>
            </a:r>
            <a:r>
              <a:rPr lang="en-US" sz="2006" baseline="0" b="0" i="0" dirty="0" spc="11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документально</a:t>
            </a:r>
            <a:r>
              <a:rPr lang="en-US" sz="2006" baseline="0" b="0" i="0" dirty="0" spc="11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подтвержденное</a:t>
            </a:r>
            <a:r>
              <a:rPr lang="en-US" sz="2006" baseline="0" b="0" i="0" dirty="0" spc="11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измерение</a:t>
            </a:r>
            <a:r>
              <a:rPr lang="en-US" sz="2006" baseline="0" b="0" i="0" dirty="0" spc="116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2006" baseline="0" b="0" i="0" dirty="0" spc="11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и/или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9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распределение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относительной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территории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помещений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производства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лекарственных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средств,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том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числе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выявление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горячих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холодных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точек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</a:t>
            </a:r>
          </a:p>
        </p:txBody>
      </p:sp>
      <p:sp>
        <p:nvSpPr>
          <p:cNvPr id="415" name="Rectangle 415"/>
          <p:cNvSpPr/>
          <p:nvPr/>
        </p:nvSpPr>
        <p:spPr>
          <a:xfrm rot="0" flipH="0" flipV="0">
            <a:off x="3633215" y="2488407"/>
            <a:ext cx="5521705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Температурное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картирование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позволило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выявить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:  </a:t>
            </a:r>
          </a:p>
        </p:txBody>
      </p:sp>
      <p:sp>
        <p:nvSpPr>
          <p:cNvPr id="416" name="Rectangle 416"/>
          <p:cNvSpPr/>
          <p:nvPr/>
        </p:nvSpPr>
        <p:spPr>
          <a:xfrm rot="0" flipH="0" flipV="0">
            <a:off x="3633215" y="2793207"/>
            <a:ext cx="8080756" cy="3380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4" baseline="0" b="0" i="0" dirty="0" spc="11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однородность</a:t>
            </a:r>
            <a:r>
              <a:rPr lang="en-US" sz="2004" baseline="0" b="0" i="0" dirty="0" spc="12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распределения</a:t>
            </a:r>
            <a:r>
              <a:rPr lang="en-US" sz="2004" baseline="0" b="0" i="0" dirty="0" spc="1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воздушных</a:t>
            </a:r>
            <a:r>
              <a:rPr lang="en-US" sz="2004" baseline="0" b="0" i="0" dirty="0" spc="11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масс</a:t>
            </a:r>
            <a:r>
              <a:rPr lang="en-US" sz="2004" baseline="0" b="0" i="0" dirty="0" spc="12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12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найти</a:t>
            </a:r>
            <a:r>
              <a:rPr lang="en-US" sz="2004" baseline="0" b="0" i="0" dirty="0" spc="12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зоны</a:t>
            </a:r>
            <a:r>
              <a:rPr lang="en-US" sz="2004" baseline="0" b="0" i="0" dirty="0" spc="12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4" baseline="0" b="0" i="0" dirty="0" spc="122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наиболее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</p:txBody>
      </p:sp>
      <p:sp>
        <p:nvSpPr>
          <p:cNvPr id="417" name="Rectangle 417"/>
          <p:cNvSpPr/>
          <p:nvPr/>
        </p:nvSpPr>
        <p:spPr>
          <a:xfrm rot="0" flipH="0" flipV="0">
            <a:off x="3183382" y="3098007"/>
            <a:ext cx="8530589" cy="64333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152141" algn="l"/>
                <a:tab pos="3647439" algn="l"/>
                <a:tab pos="4351527" algn="l"/>
                <a:tab pos="5686933" algn="l"/>
                <a:tab pos="7645527" algn="l"/>
              </a:tabLst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благоприятными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условиями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для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лекарственных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средств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3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медицинского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назначения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;  </a:t>
            </a:r>
          </a:p>
        </p:txBody>
      </p:sp>
      <p:sp>
        <p:nvSpPr>
          <p:cNvPr id="418" name="Rectangle 418"/>
          <p:cNvSpPr/>
          <p:nvPr/>
        </p:nvSpPr>
        <p:spPr>
          <a:xfrm rot="0" flipH="0" flipV="0">
            <a:off x="3183382" y="3707988"/>
            <a:ext cx="8530589" cy="642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33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4" baseline="0" b="0" i="0" dirty="0" spc="45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холодные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горячие</a:t>
            </a:r>
            <a:r>
              <a:rPr lang="en-US" sz="2004" baseline="0" b="0" i="0" dirty="0" spc="47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зоны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–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места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</a:t>
            </a:r>
            <a:r>
              <a:rPr lang="en-US" sz="2004" baseline="0" b="0" i="0" dirty="0" spc="458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ярко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выраженными</a:t>
            </a:r>
            <a:r>
              <a:rPr lang="en-US" sz="2004" baseline="0" b="0" i="0" dirty="0" spc="4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свойствами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температуры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большую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или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меньшую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сторону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;  </a:t>
            </a:r>
          </a:p>
        </p:txBody>
      </p:sp>
      <p:sp>
        <p:nvSpPr>
          <p:cNvPr id="419" name="Rectangle 419"/>
          <p:cNvSpPr/>
          <p:nvPr/>
        </p:nvSpPr>
        <p:spPr>
          <a:xfrm rot="0" flipH="0" flipV="0">
            <a:off x="3183382" y="4317588"/>
            <a:ext cx="8530589" cy="6432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9833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4" baseline="0" b="0" i="0" dirty="0" spc="5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места,</a:t>
            </a:r>
            <a:r>
              <a:rPr lang="en-US" sz="2004" baseline="0" b="0" i="0" dirty="0" spc="56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где</a:t>
            </a:r>
            <a:r>
              <a:rPr lang="en-US" sz="2004" baseline="0" b="0" i="0" dirty="0" spc="5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температура</a:t>
            </a:r>
            <a:r>
              <a:rPr lang="en-US" sz="2004" baseline="0" b="0" i="0" dirty="0" spc="5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меняется</a:t>
            </a:r>
            <a:r>
              <a:rPr lang="en-US" sz="2004" baseline="0" b="0" i="0" dirty="0" spc="5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чаще,</a:t>
            </a:r>
            <a:r>
              <a:rPr lang="en-US" sz="2004" baseline="0" b="0" i="0" dirty="0" spc="5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чем</a:t>
            </a:r>
            <a:r>
              <a:rPr lang="en-US" sz="2004" baseline="0" b="0" i="0" dirty="0" spc="566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554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других</a:t>
            </a:r>
            <a:r>
              <a:rPr lang="en-US" sz="2004" baseline="0" b="0" i="0" dirty="0" spc="56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местах</a:t>
            </a:r>
            <a:r>
              <a:rPr lang="en-US" sz="2004" baseline="0" b="0" i="0" dirty="0" spc="555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–</a:t>
            </a:r>
            <a:r>
              <a:rPr lang="en-US" sz="2004" baseline="0" b="0" i="0" dirty="0" spc="567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так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2"/>
              </a:lnSpc>
            </a:pP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называемые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зоны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риска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из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за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влияния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внешних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факторов</a:t>
            </a:r>
            <a:r>
              <a:rPr lang="en-US" sz="2006" baseline="0" b="0" i="0" dirty="0" spc="0">
                <a:solidFill>
                  <a:srgbClr val="000000"/>
                </a:solidFill>
                <a:latin typeface="Times New Roman" pitchFamily="0" charset="1"/>
              </a:rPr>
              <a:t>;  </a:t>
            </a:r>
          </a:p>
        </p:txBody>
      </p:sp>
      <p:sp>
        <p:nvSpPr>
          <p:cNvPr id="420" name="Rectangle 420"/>
          <p:cNvSpPr/>
          <p:nvPr/>
        </p:nvSpPr>
        <p:spPr>
          <a:xfrm rot="0" flipH="0" flipV="0">
            <a:off x="1190548" y="4927442"/>
            <a:ext cx="10523422" cy="642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442666"/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-</a:t>
            </a:r>
            <a:r>
              <a:rPr lang="en-US" sz="2004" baseline="0" b="0" i="0" dirty="0" spc="159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удовлетворяет</a:t>
            </a:r>
            <a:r>
              <a:rPr lang="en-US" sz="2004" baseline="0" b="0" i="0" dirty="0" spc="17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ли</a:t>
            </a:r>
            <a:r>
              <a:rPr lang="en-US" sz="2004" baseline="0" b="0" i="0" dirty="0" spc="173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температура</a:t>
            </a:r>
            <a:r>
              <a:rPr lang="en-US" sz="2004" baseline="0" b="0" i="0" dirty="0" spc="1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и</a:t>
            </a:r>
            <a:r>
              <a:rPr lang="en-US" sz="2004" baseline="0" b="0" i="0" dirty="0" spc="17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влажность</a:t>
            </a:r>
            <a:r>
              <a:rPr lang="en-US" sz="2004" baseline="0" b="0" i="0" dirty="0" spc="171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в</a:t>
            </a:r>
            <a:r>
              <a:rPr lang="en-US" sz="2004" baseline="0" b="0" i="0" dirty="0" spc="1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помещении,</a:t>
            </a:r>
            <a:r>
              <a:rPr lang="en-US" sz="2004" baseline="0" b="0" i="0" dirty="0" spc="17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требованиям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</a:p>
          <a:p>
            <a:pPr marL="0">
              <a:lnSpc>
                <a:spcPts val="2400"/>
              </a:lnSpc>
              <a:tabLst>
                <a:tab pos="1992833" algn="l"/>
              </a:tabLst>
            </a:pPr>
            <a:r>
              <a:rPr lang="en-US" sz="3036" baseline="76297" b="0" i="0" dirty="0" spc="0">
                <a:solidFill>
                  <a:srgbClr val="000000"/>
                </a:solidFill>
                <a:latin typeface="Times New Roman" pitchFamily="0" charset="1"/>
              </a:rPr>
              <a:t>Датчик</a:t>
            </a:r>
            <a:r>
              <a:rPr lang="en-US" sz="3036" baseline="76297" b="0" i="0" dirty="0" spc="0">
                <a:solidFill>
                  <a:srgbClr val="000000"/>
                </a:solidFill>
                <a:latin typeface="Times New Roman" pitchFamily="0" charset="1"/>
              </a:rPr>
              <a:t> 	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к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хранению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лекарственных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средств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медицинского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 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назначения</a:t>
            </a:r>
            <a:r>
              <a:rPr lang="en-US" sz="2004" baseline="0" b="0" i="0" dirty="0" spc="0">
                <a:solidFill>
                  <a:srgbClr val="000000"/>
                </a:solidFill>
                <a:latin typeface="Times New Roman" pitchFamily="0" charset="1"/>
              </a:rPr>
              <a:t>.  </a:t>
            </a:r>
          </a:p>
        </p:txBody>
      </p:sp>
    </p:spTree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Custom</PresentationFormat>
  <Slides>18</Slides>
  <Notes>0</Notes>
  <HiddenSlides>0</HiddenSlides>
  <ScaleCrop>false</ScaleCrop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</cp:coreProperties>
</file>