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12801600" cy="9601200" type="A3"/>
  <p:notesSz cx="12801600" cy="9601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510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0" y="2976372"/>
            <a:ext cx="10881360" cy="20162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0" y="5376672"/>
            <a:ext cx="8961120" cy="2400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01599" cy="96011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766303" cy="33192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5279" y="1389888"/>
            <a:ext cx="1624583" cy="57302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74519" y="1389888"/>
            <a:ext cx="673607" cy="57302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62784" y="1389888"/>
            <a:ext cx="1947671" cy="57302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328159" y="1389888"/>
            <a:ext cx="1408176" cy="573024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650991" y="1389888"/>
            <a:ext cx="2124456" cy="573024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690103" y="1389888"/>
            <a:ext cx="463296" cy="57302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71103" y="1389888"/>
            <a:ext cx="949451" cy="57302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933687" y="1389888"/>
            <a:ext cx="1714500" cy="5730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35279" y="1847088"/>
            <a:ext cx="2910840" cy="573024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79063" y="1847088"/>
            <a:ext cx="2005584" cy="573024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117591" y="1847088"/>
            <a:ext cx="463296" cy="57302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513832" y="1847088"/>
            <a:ext cx="1478280" cy="573024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6925056" y="1847088"/>
            <a:ext cx="830579" cy="573024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687056" y="1847088"/>
            <a:ext cx="1648968" cy="57302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268968" y="1847088"/>
            <a:ext cx="1287779" cy="57302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210799" y="1847088"/>
            <a:ext cx="435864" cy="573024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35279" y="2304288"/>
            <a:ext cx="2926080" cy="573024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011424" y="2304288"/>
            <a:ext cx="2644140" cy="573024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04103" y="2304288"/>
            <a:ext cx="463296" cy="57302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617464" y="2304288"/>
            <a:ext cx="928115" cy="573024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6294120" y="2304288"/>
            <a:ext cx="1118616" cy="573024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7162799" y="2304288"/>
            <a:ext cx="996696" cy="573024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09560" y="2304288"/>
            <a:ext cx="675131" cy="573024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8333232" y="2304288"/>
            <a:ext cx="963168" cy="573024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9049511" y="2304288"/>
            <a:ext cx="1597152" cy="573024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335279" y="2761488"/>
            <a:ext cx="847344" cy="573023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975360" y="2761488"/>
            <a:ext cx="2043683" cy="573023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2807207" y="2761488"/>
            <a:ext cx="1481328" cy="573023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078224" y="2761488"/>
            <a:ext cx="1217676" cy="573023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5087112" y="2761488"/>
            <a:ext cx="2529840" cy="573023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7406639" y="2761488"/>
            <a:ext cx="1935479" cy="573023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8997696" y="2761488"/>
            <a:ext cx="413003" cy="573023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198863" y="2761488"/>
            <a:ext cx="990600" cy="573023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9979151" y="2761488"/>
            <a:ext cx="667511" cy="573023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335279" y="3218688"/>
            <a:ext cx="1167383" cy="574548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1350263" y="3218688"/>
            <a:ext cx="2136648" cy="574548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8" cstate="print"/>
          <a:stretch>
            <a:fillRect/>
          </a:stretch>
        </p:blipFill>
        <p:spPr>
          <a:xfrm>
            <a:off x="3337559" y="3218688"/>
            <a:ext cx="2090927" cy="574548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276088" y="3218688"/>
            <a:ext cx="1621536" cy="574548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40" cstate="print"/>
          <a:stretch>
            <a:fillRect/>
          </a:stretch>
        </p:blipFill>
        <p:spPr>
          <a:xfrm>
            <a:off x="6745224" y="3218688"/>
            <a:ext cx="1580387" cy="574548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41" cstate="print"/>
          <a:stretch>
            <a:fillRect/>
          </a:stretch>
        </p:blipFill>
        <p:spPr>
          <a:xfrm>
            <a:off x="8171687" y="3218688"/>
            <a:ext cx="664464" cy="574548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8683751" y="3218688"/>
            <a:ext cx="499872" cy="574548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9223248" y="3218688"/>
            <a:ext cx="1423416" cy="574548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44" cstate="print"/>
          <a:stretch>
            <a:fillRect/>
          </a:stretch>
        </p:blipFill>
        <p:spPr>
          <a:xfrm>
            <a:off x="335279" y="3675888"/>
            <a:ext cx="1447800" cy="574548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45" cstate="print"/>
          <a:stretch>
            <a:fillRect/>
          </a:stretch>
        </p:blipFill>
        <p:spPr>
          <a:xfrm>
            <a:off x="1551432" y="3675888"/>
            <a:ext cx="2092451" cy="574548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46" cstate="print"/>
          <a:stretch>
            <a:fillRect/>
          </a:stretch>
        </p:blipFill>
        <p:spPr>
          <a:xfrm>
            <a:off x="3413759" y="3675888"/>
            <a:ext cx="1222248" cy="574548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47" cstate="print"/>
          <a:stretch>
            <a:fillRect/>
          </a:stretch>
        </p:blipFill>
        <p:spPr>
          <a:xfrm>
            <a:off x="4404359" y="3675888"/>
            <a:ext cx="960119" cy="574548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5132832" y="3675888"/>
            <a:ext cx="1975104" cy="574548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876287" y="3675888"/>
            <a:ext cx="1423416" cy="574548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068056" y="3675888"/>
            <a:ext cx="463296" cy="574548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8299703" y="3675888"/>
            <a:ext cx="1438655" cy="574548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51" cstate="print"/>
          <a:stretch>
            <a:fillRect/>
          </a:stretch>
        </p:blipFill>
        <p:spPr>
          <a:xfrm>
            <a:off x="9509760" y="3675888"/>
            <a:ext cx="1138427" cy="574548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335279" y="4133088"/>
            <a:ext cx="1289303" cy="574548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1350263" y="4133088"/>
            <a:ext cx="1082039" cy="574548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54" cstate="print"/>
          <a:stretch>
            <a:fillRect/>
          </a:stretch>
        </p:blipFill>
        <p:spPr>
          <a:xfrm>
            <a:off x="2161031" y="4133088"/>
            <a:ext cx="1837944" cy="574548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55" cstate="print"/>
          <a:stretch>
            <a:fillRect/>
          </a:stretch>
        </p:blipFill>
        <p:spPr>
          <a:xfrm>
            <a:off x="3733800" y="4133088"/>
            <a:ext cx="1467612" cy="574548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56" cstate="print"/>
          <a:stretch>
            <a:fillRect/>
          </a:stretch>
        </p:blipFill>
        <p:spPr>
          <a:xfrm>
            <a:off x="4855464" y="4133088"/>
            <a:ext cx="414527" cy="57454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080" y="2208276"/>
            <a:ext cx="5568696" cy="6336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2824" y="2208276"/>
            <a:ext cx="5568696" cy="6336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801599" cy="96011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4123" y="608202"/>
            <a:ext cx="1183335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0080" y="2208276"/>
            <a:ext cx="11521440" cy="63367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2544" y="8929116"/>
            <a:ext cx="4096512" cy="480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0080" y="8929116"/>
            <a:ext cx="2944368" cy="480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7152" y="8929116"/>
            <a:ext cx="2944368" cy="480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jp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5.png"/><Relationship Id="rId13" Type="http://schemas.openxmlformats.org/officeDocument/2006/relationships/image" Target="../media/image550.png"/><Relationship Id="rId18" Type="http://schemas.openxmlformats.org/officeDocument/2006/relationships/image" Target="../media/image555.png"/><Relationship Id="rId26" Type="http://schemas.openxmlformats.org/officeDocument/2006/relationships/image" Target="../media/image563.png"/><Relationship Id="rId39" Type="http://schemas.openxmlformats.org/officeDocument/2006/relationships/image" Target="../media/image576.png"/><Relationship Id="rId3" Type="http://schemas.openxmlformats.org/officeDocument/2006/relationships/image" Target="../media/image215.png"/><Relationship Id="rId21" Type="http://schemas.openxmlformats.org/officeDocument/2006/relationships/image" Target="../media/image558.png"/><Relationship Id="rId34" Type="http://schemas.openxmlformats.org/officeDocument/2006/relationships/image" Target="../media/image571.png"/><Relationship Id="rId42" Type="http://schemas.openxmlformats.org/officeDocument/2006/relationships/image" Target="../media/image579.png"/><Relationship Id="rId47" Type="http://schemas.openxmlformats.org/officeDocument/2006/relationships/image" Target="../media/image584.png"/><Relationship Id="rId7" Type="http://schemas.openxmlformats.org/officeDocument/2006/relationships/image" Target="../media/image544.png"/><Relationship Id="rId12" Type="http://schemas.openxmlformats.org/officeDocument/2006/relationships/image" Target="../media/image549.png"/><Relationship Id="rId17" Type="http://schemas.openxmlformats.org/officeDocument/2006/relationships/image" Target="../media/image554.png"/><Relationship Id="rId25" Type="http://schemas.openxmlformats.org/officeDocument/2006/relationships/image" Target="../media/image562.png"/><Relationship Id="rId33" Type="http://schemas.openxmlformats.org/officeDocument/2006/relationships/image" Target="../media/image570.png"/><Relationship Id="rId38" Type="http://schemas.openxmlformats.org/officeDocument/2006/relationships/image" Target="../media/image575.png"/><Relationship Id="rId46" Type="http://schemas.openxmlformats.org/officeDocument/2006/relationships/image" Target="../media/image583.png"/><Relationship Id="rId2" Type="http://schemas.openxmlformats.org/officeDocument/2006/relationships/image" Target="../media/image159.png"/><Relationship Id="rId16" Type="http://schemas.openxmlformats.org/officeDocument/2006/relationships/image" Target="../media/image553.png"/><Relationship Id="rId20" Type="http://schemas.openxmlformats.org/officeDocument/2006/relationships/image" Target="../media/image557.png"/><Relationship Id="rId29" Type="http://schemas.openxmlformats.org/officeDocument/2006/relationships/image" Target="../media/image566.png"/><Relationship Id="rId41" Type="http://schemas.openxmlformats.org/officeDocument/2006/relationships/image" Target="../media/image5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3.png"/><Relationship Id="rId11" Type="http://schemas.openxmlformats.org/officeDocument/2006/relationships/image" Target="../media/image548.png"/><Relationship Id="rId24" Type="http://schemas.openxmlformats.org/officeDocument/2006/relationships/image" Target="../media/image561.png"/><Relationship Id="rId32" Type="http://schemas.openxmlformats.org/officeDocument/2006/relationships/image" Target="../media/image569.png"/><Relationship Id="rId37" Type="http://schemas.openxmlformats.org/officeDocument/2006/relationships/image" Target="../media/image574.png"/><Relationship Id="rId40" Type="http://schemas.openxmlformats.org/officeDocument/2006/relationships/image" Target="../media/image577.png"/><Relationship Id="rId45" Type="http://schemas.openxmlformats.org/officeDocument/2006/relationships/image" Target="../media/image582.png"/><Relationship Id="rId5" Type="http://schemas.openxmlformats.org/officeDocument/2006/relationships/image" Target="../media/image542.png"/><Relationship Id="rId15" Type="http://schemas.openxmlformats.org/officeDocument/2006/relationships/image" Target="../media/image552.png"/><Relationship Id="rId23" Type="http://schemas.openxmlformats.org/officeDocument/2006/relationships/image" Target="../media/image560.png"/><Relationship Id="rId28" Type="http://schemas.openxmlformats.org/officeDocument/2006/relationships/image" Target="../media/image565.png"/><Relationship Id="rId36" Type="http://schemas.openxmlformats.org/officeDocument/2006/relationships/image" Target="../media/image573.png"/><Relationship Id="rId10" Type="http://schemas.openxmlformats.org/officeDocument/2006/relationships/image" Target="../media/image547.png"/><Relationship Id="rId19" Type="http://schemas.openxmlformats.org/officeDocument/2006/relationships/image" Target="../media/image556.png"/><Relationship Id="rId31" Type="http://schemas.openxmlformats.org/officeDocument/2006/relationships/image" Target="../media/image568.png"/><Relationship Id="rId44" Type="http://schemas.openxmlformats.org/officeDocument/2006/relationships/image" Target="../media/image581.png"/><Relationship Id="rId4" Type="http://schemas.openxmlformats.org/officeDocument/2006/relationships/image" Target="../media/image541.png"/><Relationship Id="rId9" Type="http://schemas.openxmlformats.org/officeDocument/2006/relationships/image" Target="../media/image546.png"/><Relationship Id="rId14" Type="http://schemas.openxmlformats.org/officeDocument/2006/relationships/image" Target="../media/image551.png"/><Relationship Id="rId22" Type="http://schemas.openxmlformats.org/officeDocument/2006/relationships/image" Target="../media/image559.png"/><Relationship Id="rId27" Type="http://schemas.openxmlformats.org/officeDocument/2006/relationships/image" Target="../media/image564.png"/><Relationship Id="rId30" Type="http://schemas.openxmlformats.org/officeDocument/2006/relationships/image" Target="../media/image567.png"/><Relationship Id="rId35" Type="http://schemas.openxmlformats.org/officeDocument/2006/relationships/image" Target="../media/image572.png"/><Relationship Id="rId43" Type="http://schemas.openxmlformats.org/officeDocument/2006/relationships/image" Target="../media/image580.png"/><Relationship Id="rId48" Type="http://schemas.openxmlformats.org/officeDocument/2006/relationships/image" Target="../media/image58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6.png"/><Relationship Id="rId18" Type="http://schemas.openxmlformats.org/officeDocument/2006/relationships/image" Target="../media/image601.png"/><Relationship Id="rId26" Type="http://schemas.openxmlformats.org/officeDocument/2006/relationships/image" Target="../media/image609.png"/><Relationship Id="rId39" Type="http://schemas.openxmlformats.org/officeDocument/2006/relationships/image" Target="../media/image622.png"/><Relationship Id="rId21" Type="http://schemas.openxmlformats.org/officeDocument/2006/relationships/image" Target="../media/image604.png"/><Relationship Id="rId34" Type="http://schemas.openxmlformats.org/officeDocument/2006/relationships/image" Target="../media/image617.png"/><Relationship Id="rId42" Type="http://schemas.openxmlformats.org/officeDocument/2006/relationships/image" Target="../media/image625.png"/><Relationship Id="rId47" Type="http://schemas.openxmlformats.org/officeDocument/2006/relationships/image" Target="../media/image630.png"/><Relationship Id="rId50" Type="http://schemas.openxmlformats.org/officeDocument/2006/relationships/image" Target="../media/image633.png"/><Relationship Id="rId55" Type="http://schemas.openxmlformats.org/officeDocument/2006/relationships/image" Target="../media/image638.png"/><Relationship Id="rId63" Type="http://schemas.openxmlformats.org/officeDocument/2006/relationships/image" Target="../media/image646.png"/><Relationship Id="rId68" Type="http://schemas.openxmlformats.org/officeDocument/2006/relationships/image" Target="../media/image651.png"/><Relationship Id="rId7" Type="http://schemas.openxmlformats.org/officeDocument/2006/relationships/image" Target="../media/image590.png"/><Relationship Id="rId71" Type="http://schemas.openxmlformats.org/officeDocument/2006/relationships/image" Target="../media/image654.png"/><Relationship Id="rId2" Type="http://schemas.openxmlformats.org/officeDocument/2006/relationships/image" Target="../media/image159.png"/><Relationship Id="rId16" Type="http://schemas.openxmlformats.org/officeDocument/2006/relationships/image" Target="../media/image599.png"/><Relationship Id="rId29" Type="http://schemas.openxmlformats.org/officeDocument/2006/relationships/image" Target="../media/image612.png"/><Relationship Id="rId11" Type="http://schemas.openxmlformats.org/officeDocument/2006/relationships/image" Target="../media/image594.png"/><Relationship Id="rId24" Type="http://schemas.openxmlformats.org/officeDocument/2006/relationships/image" Target="../media/image607.png"/><Relationship Id="rId32" Type="http://schemas.openxmlformats.org/officeDocument/2006/relationships/image" Target="../media/image615.png"/><Relationship Id="rId37" Type="http://schemas.openxmlformats.org/officeDocument/2006/relationships/image" Target="../media/image620.png"/><Relationship Id="rId40" Type="http://schemas.openxmlformats.org/officeDocument/2006/relationships/image" Target="../media/image623.png"/><Relationship Id="rId45" Type="http://schemas.openxmlformats.org/officeDocument/2006/relationships/image" Target="../media/image628.png"/><Relationship Id="rId53" Type="http://schemas.openxmlformats.org/officeDocument/2006/relationships/image" Target="../media/image636.png"/><Relationship Id="rId58" Type="http://schemas.openxmlformats.org/officeDocument/2006/relationships/image" Target="../media/image641.png"/><Relationship Id="rId66" Type="http://schemas.openxmlformats.org/officeDocument/2006/relationships/image" Target="../media/image649.png"/><Relationship Id="rId74" Type="http://schemas.openxmlformats.org/officeDocument/2006/relationships/image" Target="../media/image657.png"/><Relationship Id="rId5" Type="http://schemas.openxmlformats.org/officeDocument/2006/relationships/image" Target="../media/image588.png"/><Relationship Id="rId15" Type="http://schemas.openxmlformats.org/officeDocument/2006/relationships/image" Target="../media/image598.png"/><Relationship Id="rId23" Type="http://schemas.openxmlformats.org/officeDocument/2006/relationships/image" Target="../media/image606.png"/><Relationship Id="rId28" Type="http://schemas.openxmlformats.org/officeDocument/2006/relationships/image" Target="../media/image611.png"/><Relationship Id="rId36" Type="http://schemas.openxmlformats.org/officeDocument/2006/relationships/image" Target="../media/image619.png"/><Relationship Id="rId49" Type="http://schemas.openxmlformats.org/officeDocument/2006/relationships/image" Target="../media/image632.png"/><Relationship Id="rId57" Type="http://schemas.openxmlformats.org/officeDocument/2006/relationships/image" Target="../media/image640.png"/><Relationship Id="rId61" Type="http://schemas.openxmlformats.org/officeDocument/2006/relationships/image" Target="../media/image644.png"/><Relationship Id="rId10" Type="http://schemas.openxmlformats.org/officeDocument/2006/relationships/image" Target="../media/image593.png"/><Relationship Id="rId19" Type="http://schemas.openxmlformats.org/officeDocument/2006/relationships/image" Target="../media/image602.png"/><Relationship Id="rId31" Type="http://schemas.openxmlformats.org/officeDocument/2006/relationships/image" Target="../media/image614.png"/><Relationship Id="rId44" Type="http://schemas.openxmlformats.org/officeDocument/2006/relationships/image" Target="../media/image627.png"/><Relationship Id="rId52" Type="http://schemas.openxmlformats.org/officeDocument/2006/relationships/image" Target="../media/image635.png"/><Relationship Id="rId60" Type="http://schemas.openxmlformats.org/officeDocument/2006/relationships/image" Target="../media/image643.png"/><Relationship Id="rId65" Type="http://schemas.openxmlformats.org/officeDocument/2006/relationships/image" Target="../media/image648.png"/><Relationship Id="rId73" Type="http://schemas.openxmlformats.org/officeDocument/2006/relationships/image" Target="../media/image656.png"/><Relationship Id="rId4" Type="http://schemas.openxmlformats.org/officeDocument/2006/relationships/image" Target="../media/image587.png"/><Relationship Id="rId9" Type="http://schemas.openxmlformats.org/officeDocument/2006/relationships/image" Target="../media/image592.png"/><Relationship Id="rId14" Type="http://schemas.openxmlformats.org/officeDocument/2006/relationships/image" Target="../media/image597.png"/><Relationship Id="rId22" Type="http://schemas.openxmlformats.org/officeDocument/2006/relationships/image" Target="../media/image605.png"/><Relationship Id="rId27" Type="http://schemas.openxmlformats.org/officeDocument/2006/relationships/image" Target="../media/image610.png"/><Relationship Id="rId30" Type="http://schemas.openxmlformats.org/officeDocument/2006/relationships/image" Target="../media/image613.png"/><Relationship Id="rId35" Type="http://schemas.openxmlformats.org/officeDocument/2006/relationships/image" Target="../media/image618.png"/><Relationship Id="rId43" Type="http://schemas.openxmlformats.org/officeDocument/2006/relationships/image" Target="../media/image626.png"/><Relationship Id="rId48" Type="http://schemas.openxmlformats.org/officeDocument/2006/relationships/image" Target="../media/image631.png"/><Relationship Id="rId56" Type="http://schemas.openxmlformats.org/officeDocument/2006/relationships/image" Target="../media/image639.png"/><Relationship Id="rId64" Type="http://schemas.openxmlformats.org/officeDocument/2006/relationships/image" Target="../media/image647.png"/><Relationship Id="rId69" Type="http://schemas.openxmlformats.org/officeDocument/2006/relationships/image" Target="../media/image652.png"/><Relationship Id="rId8" Type="http://schemas.openxmlformats.org/officeDocument/2006/relationships/image" Target="../media/image591.png"/><Relationship Id="rId51" Type="http://schemas.openxmlformats.org/officeDocument/2006/relationships/image" Target="../media/image634.png"/><Relationship Id="rId72" Type="http://schemas.openxmlformats.org/officeDocument/2006/relationships/image" Target="../media/image655.png"/><Relationship Id="rId3" Type="http://schemas.openxmlformats.org/officeDocument/2006/relationships/image" Target="../media/image586.png"/><Relationship Id="rId12" Type="http://schemas.openxmlformats.org/officeDocument/2006/relationships/image" Target="../media/image595.png"/><Relationship Id="rId17" Type="http://schemas.openxmlformats.org/officeDocument/2006/relationships/image" Target="../media/image600.png"/><Relationship Id="rId25" Type="http://schemas.openxmlformats.org/officeDocument/2006/relationships/image" Target="../media/image608.png"/><Relationship Id="rId33" Type="http://schemas.openxmlformats.org/officeDocument/2006/relationships/image" Target="../media/image616.png"/><Relationship Id="rId38" Type="http://schemas.openxmlformats.org/officeDocument/2006/relationships/image" Target="../media/image621.png"/><Relationship Id="rId46" Type="http://schemas.openxmlformats.org/officeDocument/2006/relationships/image" Target="../media/image629.png"/><Relationship Id="rId59" Type="http://schemas.openxmlformats.org/officeDocument/2006/relationships/image" Target="../media/image642.png"/><Relationship Id="rId67" Type="http://schemas.openxmlformats.org/officeDocument/2006/relationships/image" Target="../media/image650.png"/><Relationship Id="rId20" Type="http://schemas.openxmlformats.org/officeDocument/2006/relationships/image" Target="../media/image603.png"/><Relationship Id="rId41" Type="http://schemas.openxmlformats.org/officeDocument/2006/relationships/image" Target="../media/image624.png"/><Relationship Id="rId54" Type="http://schemas.openxmlformats.org/officeDocument/2006/relationships/image" Target="../media/image637.png"/><Relationship Id="rId62" Type="http://schemas.openxmlformats.org/officeDocument/2006/relationships/image" Target="../media/image645.png"/><Relationship Id="rId70" Type="http://schemas.openxmlformats.org/officeDocument/2006/relationships/image" Target="../media/image6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9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8.png"/><Relationship Id="rId18" Type="http://schemas.openxmlformats.org/officeDocument/2006/relationships/image" Target="../media/image673.png"/><Relationship Id="rId26" Type="http://schemas.openxmlformats.org/officeDocument/2006/relationships/image" Target="../media/image681.png"/><Relationship Id="rId39" Type="http://schemas.openxmlformats.org/officeDocument/2006/relationships/image" Target="../media/image694.png"/><Relationship Id="rId21" Type="http://schemas.openxmlformats.org/officeDocument/2006/relationships/image" Target="../media/image676.png"/><Relationship Id="rId34" Type="http://schemas.openxmlformats.org/officeDocument/2006/relationships/image" Target="../media/image689.png"/><Relationship Id="rId42" Type="http://schemas.openxmlformats.org/officeDocument/2006/relationships/image" Target="../media/image697.png"/><Relationship Id="rId47" Type="http://schemas.openxmlformats.org/officeDocument/2006/relationships/image" Target="../media/image702.png"/><Relationship Id="rId50" Type="http://schemas.openxmlformats.org/officeDocument/2006/relationships/image" Target="../media/image705.png"/><Relationship Id="rId55" Type="http://schemas.openxmlformats.org/officeDocument/2006/relationships/image" Target="../media/image710.png"/><Relationship Id="rId63" Type="http://schemas.openxmlformats.org/officeDocument/2006/relationships/image" Target="../media/image718.png"/><Relationship Id="rId68" Type="http://schemas.openxmlformats.org/officeDocument/2006/relationships/image" Target="../media/image723.png"/><Relationship Id="rId7" Type="http://schemas.openxmlformats.org/officeDocument/2006/relationships/image" Target="../media/image662.png"/><Relationship Id="rId71" Type="http://schemas.openxmlformats.org/officeDocument/2006/relationships/image" Target="../media/image726.png"/><Relationship Id="rId2" Type="http://schemas.openxmlformats.org/officeDocument/2006/relationships/image" Target="../media/image658.png"/><Relationship Id="rId16" Type="http://schemas.openxmlformats.org/officeDocument/2006/relationships/image" Target="../media/image671.png"/><Relationship Id="rId29" Type="http://schemas.openxmlformats.org/officeDocument/2006/relationships/image" Target="../media/image684.png"/><Relationship Id="rId11" Type="http://schemas.openxmlformats.org/officeDocument/2006/relationships/image" Target="../media/image666.png"/><Relationship Id="rId24" Type="http://schemas.openxmlformats.org/officeDocument/2006/relationships/image" Target="../media/image679.png"/><Relationship Id="rId32" Type="http://schemas.openxmlformats.org/officeDocument/2006/relationships/image" Target="../media/image687.png"/><Relationship Id="rId37" Type="http://schemas.openxmlformats.org/officeDocument/2006/relationships/image" Target="../media/image692.png"/><Relationship Id="rId40" Type="http://schemas.openxmlformats.org/officeDocument/2006/relationships/image" Target="../media/image695.png"/><Relationship Id="rId45" Type="http://schemas.openxmlformats.org/officeDocument/2006/relationships/image" Target="../media/image700.png"/><Relationship Id="rId53" Type="http://schemas.openxmlformats.org/officeDocument/2006/relationships/image" Target="../media/image708.png"/><Relationship Id="rId58" Type="http://schemas.openxmlformats.org/officeDocument/2006/relationships/image" Target="../media/image713.png"/><Relationship Id="rId66" Type="http://schemas.openxmlformats.org/officeDocument/2006/relationships/image" Target="../media/image721.png"/><Relationship Id="rId5" Type="http://schemas.openxmlformats.org/officeDocument/2006/relationships/image" Target="../media/image660.png"/><Relationship Id="rId15" Type="http://schemas.openxmlformats.org/officeDocument/2006/relationships/image" Target="../media/image670.png"/><Relationship Id="rId23" Type="http://schemas.openxmlformats.org/officeDocument/2006/relationships/image" Target="../media/image678.png"/><Relationship Id="rId28" Type="http://schemas.openxmlformats.org/officeDocument/2006/relationships/image" Target="../media/image683.png"/><Relationship Id="rId36" Type="http://schemas.openxmlformats.org/officeDocument/2006/relationships/image" Target="../media/image691.png"/><Relationship Id="rId49" Type="http://schemas.openxmlformats.org/officeDocument/2006/relationships/image" Target="../media/image704.png"/><Relationship Id="rId57" Type="http://schemas.openxmlformats.org/officeDocument/2006/relationships/image" Target="../media/image712.png"/><Relationship Id="rId61" Type="http://schemas.openxmlformats.org/officeDocument/2006/relationships/image" Target="../media/image716.png"/><Relationship Id="rId10" Type="http://schemas.openxmlformats.org/officeDocument/2006/relationships/image" Target="../media/image665.png"/><Relationship Id="rId19" Type="http://schemas.openxmlformats.org/officeDocument/2006/relationships/image" Target="../media/image674.png"/><Relationship Id="rId31" Type="http://schemas.openxmlformats.org/officeDocument/2006/relationships/image" Target="../media/image686.png"/><Relationship Id="rId44" Type="http://schemas.openxmlformats.org/officeDocument/2006/relationships/image" Target="../media/image699.png"/><Relationship Id="rId52" Type="http://schemas.openxmlformats.org/officeDocument/2006/relationships/image" Target="../media/image707.png"/><Relationship Id="rId60" Type="http://schemas.openxmlformats.org/officeDocument/2006/relationships/image" Target="../media/image715.png"/><Relationship Id="rId65" Type="http://schemas.openxmlformats.org/officeDocument/2006/relationships/image" Target="../media/image720.png"/><Relationship Id="rId73" Type="http://schemas.openxmlformats.org/officeDocument/2006/relationships/image" Target="../media/image728.png"/><Relationship Id="rId4" Type="http://schemas.openxmlformats.org/officeDocument/2006/relationships/image" Target="../media/image659.png"/><Relationship Id="rId9" Type="http://schemas.openxmlformats.org/officeDocument/2006/relationships/image" Target="../media/image664.png"/><Relationship Id="rId14" Type="http://schemas.openxmlformats.org/officeDocument/2006/relationships/image" Target="../media/image669.png"/><Relationship Id="rId22" Type="http://schemas.openxmlformats.org/officeDocument/2006/relationships/image" Target="../media/image677.png"/><Relationship Id="rId27" Type="http://schemas.openxmlformats.org/officeDocument/2006/relationships/image" Target="../media/image682.png"/><Relationship Id="rId30" Type="http://schemas.openxmlformats.org/officeDocument/2006/relationships/image" Target="../media/image685.png"/><Relationship Id="rId35" Type="http://schemas.openxmlformats.org/officeDocument/2006/relationships/image" Target="../media/image690.png"/><Relationship Id="rId43" Type="http://schemas.openxmlformats.org/officeDocument/2006/relationships/image" Target="../media/image698.png"/><Relationship Id="rId48" Type="http://schemas.openxmlformats.org/officeDocument/2006/relationships/image" Target="../media/image703.png"/><Relationship Id="rId56" Type="http://schemas.openxmlformats.org/officeDocument/2006/relationships/image" Target="../media/image711.png"/><Relationship Id="rId64" Type="http://schemas.openxmlformats.org/officeDocument/2006/relationships/image" Target="../media/image719.png"/><Relationship Id="rId69" Type="http://schemas.openxmlformats.org/officeDocument/2006/relationships/image" Target="../media/image724.png"/><Relationship Id="rId8" Type="http://schemas.openxmlformats.org/officeDocument/2006/relationships/image" Target="../media/image663.png"/><Relationship Id="rId51" Type="http://schemas.openxmlformats.org/officeDocument/2006/relationships/image" Target="../media/image706.png"/><Relationship Id="rId72" Type="http://schemas.openxmlformats.org/officeDocument/2006/relationships/image" Target="../media/image727.png"/><Relationship Id="rId3" Type="http://schemas.openxmlformats.org/officeDocument/2006/relationships/image" Target="../media/image656.png"/><Relationship Id="rId12" Type="http://schemas.openxmlformats.org/officeDocument/2006/relationships/image" Target="../media/image667.png"/><Relationship Id="rId17" Type="http://schemas.openxmlformats.org/officeDocument/2006/relationships/image" Target="../media/image672.png"/><Relationship Id="rId25" Type="http://schemas.openxmlformats.org/officeDocument/2006/relationships/image" Target="../media/image680.png"/><Relationship Id="rId33" Type="http://schemas.openxmlformats.org/officeDocument/2006/relationships/image" Target="../media/image688.png"/><Relationship Id="rId38" Type="http://schemas.openxmlformats.org/officeDocument/2006/relationships/image" Target="../media/image693.png"/><Relationship Id="rId46" Type="http://schemas.openxmlformats.org/officeDocument/2006/relationships/image" Target="../media/image701.png"/><Relationship Id="rId59" Type="http://schemas.openxmlformats.org/officeDocument/2006/relationships/image" Target="../media/image714.png"/><Relationship Id="rId67" Type="http://schemas.openxmlformats.org/officeDocument/2006/relationships/image" Target="../media/image722.png"/><Relationship Id="rId20" Type="http://schemas.openxmlformats.org/officeDocument/2006/relationships/image" Target="../media/image675.png"/><Relationship Id="rId41" Type="http://schemas.openxmlformats.org/officeDocument/2006/relationships/image" Target="../media/image696.png"/><Relationship Id="rId54" Type="http://schemas.openxmlformats.org/officeDocument/2006/relationships/image" Target="../media/image709.png"/><Relationship Id="rId62" Type="http://schemas.openxmlformats.org/officeDocument/2006/relationships/image" Target="../media/image717.png"/><Relationship Id="rId70" Type="http://schemas.openxmlformats.org/officeDocument/2006/relationships/image" Target="../media/image7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1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8.png"/><Relationship Id="rId18" Type="http://schemas.openxmlformats.org/officeDocument/2006/relationships/image" Target="../media/image743.png"/><Relationship Id="rId26" Type="http://schemas.openxmlformats.org/officeDocument/2006/relationships/image" Target="../media/image751.png"/><Relationship Id="rId39" Type="http://schemas.openxmlformats.org/officeDocument/2006/relationships/image" Target="../media/image764.png"/><Relationship Id="rId21" Type="http://schemas.openxmlformats.org/officeDocument/2006/relationships/image" Target="../media/image746.png"/><Relationship Id="rId34" Type="http://schemas.openxmlformats.org/officeDocument/2006/relationships/image" Target="../media/image759.png"/><Relationship Id="rId42" Type="http://schemas.openxmlformats.org/officeDocument/2006/relationships/image" Target="../media/image767.png"/><Relationship Id="rId47" Type="http://schemas.openxmlformats.org/officeDocument/2006/relationships/image" Target="../media/image772.png"/><Relationship Id="rId50" Type="http://schemas.openxmlformats.org/officeDocument/2006/relationships/image" Target="../media/image775.png"/><Relationship Id="rId55" Type="http://schemas.openxmlformats.org/officeDocument/2006/relationships/image" Target="../media/image780.png"/><Relationship Id="rId63" Type="http://schemas.openxmlformats.org/officeDocument/2006/relationships/image" Target="../media/image788.png"/><Relationship Id="rId68" Type="http://schemas.openxmlformats.org/officeDocument/2006/relationships/image" Target="../media/image793.png"/><Relationship Id="rId76" Type="http://schemas.openxmlformats.org/officeDocument/2006/relationships/image" Target="../media/image801.png"/><Relationship Id="rId84" Type="http://schemas.openxmlformats.org/officeDocument/2006/relationships/image" Target="../media/image809.png"/><Relationship Id="rId7" Type="http://schemas.openxmlformats.org/officeDocument/2006/relationships/image" Target="../media/image732.png"/><Relationship Id="rId71" Type="http://schemas.openxmlformats.org/officeDocument/2006/relationships/image" Target="../media/image796.png"/><Relationship Id="rId2" Type="http://schemas.openxmlformats.org/officeDocument/2006/relationships/image" Target="../media/image269.png"/><Relationship Id="rId16" Type="http://schemas.openxmlformats.org/officeDocument/2006/relationships/image" Target="../media/image741.png"/><Relationship Id="rId29" Type="http://schemas.openxmlformats.org/officeDocument/2006/relationships/image" Target="../media/image754.png"/><Relationship Id="rId11" Type="http://schemas.openxmlformats.org/officeDocument/2006/relationships/image" Target="../media/image736.png"/><Relationship Id="rId24" Type="http://schemas.openxmlformats.org/officeDocument/2006/relationships/image" Target="../media/image749.png"/><Relationship Id="rId32" Type="http://schemas.openxmlformats.org/officeDocument/2006/relationships/image" Target="../media/image757.png"/><Relationship Id="rId37" Type="http://schemas.openxmlformats.org/officeDocument/2006/relationships/image" Target="../media/image762.png"/><Relationship Id="rId40" Type="http://schemas.openxmlformats.org/officeDocument/2006/relationships/image" Target="../media/image765.png"/><Relationship Id="rId45" Type="http://schemas.openxmlformats.org/officeDocument/2006/relationships/image" Target="../media/image770.png"/><Relationship Id="rId53" Type="http://schemas.openxmlformats.org/officeDocument/2006/relationships/image" Target="../media/image778.png"/><Relationship Id="rId58" Type="http://schemas.openxmlformats.org/officeDocument/2006/relationships/image" Target="../media/image783.png"/><Relationship Id="rId66" Type="http://schemas.openxmlformats.org/officeDocument/2006/relationships/image" Target="../media/image791.png"/><Relationship Id="rId74" Type="http://schemas.openxmlformats.org/officeDocument/2006/relationships/image" Target="../media/image799.png"/><Relationship Id="rId79" Type="http://schemas.openxmlformats.org/officeDocument/2006/relationships/image" Target="../media/image804.png"/><Relationship Id="rId5" Type="http://schemas.openxmlformats.org/officeDocument/2006/relationships/image" Target="../media/image730.png"/><Relationship Id="rId61" Type="http://schemas.openxmlformats.org/officeDocument/2006/relationships/image" Target="../media/image786.png"/><Relationship Id="rId82" Type="http://schemas.openxmlformats.org/officeDocument/2006/relationships/image" Target="../media/image807.png"/><Relationship Id="rId10" Type="http://schemas.openxmlformats.org/officeDocument/2006/relationships/image" Target="../media/image735.png"/><Relationship Id="rId19" Type="http://schemas.openxmlformats.org/officeDocument/2006/relationships/image" Target="../media/image744.png"/><Relationship Id="rId31" Type="http://schemas.openxmlformats.org/officeDocument/2006/relationships/image" Target="../media/image756.png"/><Relationship Id="rId44" Type="http://schemas.openxmlformats.org/officeDocument/2006/relationships/image" Target="../media/image769.png"/><Relationship Id="rId52" Type="http://schemas.openxmlformats.org/officeDocument/2006/relationships/image" Target="../media/image777.png"/><Relationship Id="rId60" Type="http://schemas.openxmlformats.org/officeDocument/2006/relationships/image" Target="../media/image785.png"/><Relationship Id="rId65" Type="http://schemas.openxmlformats.org/officeDocument/2006/relationships/image" Target="../media/image790.png"/><Relationship Id="rId73" Type="http://schemas.openxmlformats.org/officeDocument/2006/relationships/image" Target="../media/image798.png"/><Relationship Id="rId78" Type="http://schemas.openxmlformats.org/officeDocument/2006/relationships/image" Target="../media/image803.png"/><Relationship Id="rId81" Type="http://schemas.openxmlformats.org/officeDocument/2006/relationships/image" Target="../media/image806.png"/><Relationship Id="rId4" Type="http://schemas.openxmlformats.org/officeDocument/2006/relationships/image" Target="../media/image729.png"/><Relationship Id="rId9" Type="http://schemas.openxmlformats.org/officeDocument/2006/relationships/image" Target="../media/image734.png"/><Relationship Id="rId14" Type="http://schemas.openxmlformats.org/officeDocument/2006/relationships/image" Target="../media/image739.png"/><Relationship Id="rId22" Type="http://schemas.openxmlformats.org/officeDocument/2006/relationships/image" Target="../media/image747.png"/><Relationship Id="rId27" Type="http://schemas.openxmlformats.org/officeDocument/2006/relationships/image" Target="../media/image752.png"/><Relationship Id="rId30" Type="http://schemas.openxmlformats.org/officeDocument/2006/relationships/image" Target="../media/image755.png"/><Relationship Id="rId35" Type="http://schemas.openxmlformats.org/officeDocument/2006/relationships/image" Target="../media/image760.png"/><Relationship Id="rId43" Type="http://schemas.openxmlformats.org/officeDocument/2006/relationships/image" Target="../media/image768.png"/><Relationship Id="rId48" Type="http://schemas.openxmlformats.org/officeDocument/2006/relationships/image" Target="../media/image773.png"/><Relationship Id="rId56" Type="http://schemas.openxmlformats.org/officeDocument/2006/relationships/image" Target="../media/image781.png"/><Relationship Id="rId64" Type="http://schemas.openxmlformats.org/officeDocument/2006/relationships/image" Target="../media/image789.png"/><Relationship Id="rId69" Type="http://schemas.openxmlformats.org/officeDocument/2006/relationships/image" Target="../media/image794.png"/><Relationship Id="rId77" Type="http://schemas.openxmlformats.org/officeDocument/2006/relationships/image" Target="../media/image802.png"/><Relationship Id="rId8" Type="http://schemas.openxmlformats.org/officeDocument/2006/relationships/image" Target="../media/image733.png"/><Relationship Id="rId51" Type="http://schemas.openxmlformats.org/officeDocument/2006/relationships/image" Target="../media/image776.png"/><Relationship Id="rId72" Type="http://schemas.openxmlformats.org/officeDocument/2006/relationships/image" Target="../media/image797.png"/><Relationship Id="rId80" Type="http://schemas.openxmlformats.org/officeDocument/2006/relationships/image" Target="../media/image805.png"/><Relationship Id="rId3" Type="http://schemas.openxmlformats.org/officeDocument/2006/relationships/image" Target="../media/image159.png"/><Relationship Id="rId12" Type="http://schemas.openxmlformats.org/officeDocument/2006/relationships/image" Target="../media/image737.png"/><Relationship Id="rId17" Type="http://schemas.openxmlformats.org/officeDocument/2006/relationships/image" Target="../media/image742.png"/><Relationship Id="rId25" Type="http://schemas.openxmlformats.org/officeDocument/2006/relationships/image" Target="../media/image750.png"/><Relationship Id="rId33" Type="http://schemas.openxmlformats.org/officeDocument/2006/relationships/image" Target="../media/image758.png"/><Relationship Id="rId38" Type="http://schemas.openxmlformats.org/officeDocument/2006/relationships/image" Target="../media/image763.png"/><Relationship Id="rId46" Type="http://schemas.openxmlformats.org/officeDocument/2006/relationships/image" Target="../media/image771.png"/><Relationship Id="rId59" Type="http://schemas.openxmlformats.org/officeDocument/2006/relationships/image" Target="../media/image784.png"/><Relationship Id="rId67" Type="http://schemas.openxmlformats.org/officeDocument/2006/relationships/image" Target="../media/image792.png"/><Relationship Id="rId20" Type="http://schemas.openxmlformats.org/officeDocument/2006/relationships/image" Target="../media/image745.png"/><Relationship Id="rId41" Type="http://schemas.openxmlformats.org/officeDocument/2006/relationships/image" Target="../media/image766.png"/><Relationship Id="rId54" Type="http://schemas.openxmlformats.org/officeDocument/2006/relationships/image" Target="../media/image779.png"/><Relationship Id="rId62" Type="http://schemas.openxmlformats.org/officeDocument/2006/relationships/image" Target="../media/image787.png"/><Relationship Id="rId70" Type="http://schemas.openxmlformats.org/officeDocument/2006/relationships/image" Target="../media/image795.png"/><Relationship Id="rId75" Type="http://schemas.openxmlformats.org/officeDocument/2006/relationships/image" Target="../media/image800.png"/><Relationship Id="rId83" Type="http://schemas.openxmlformats.org/officeDocument/2006/relationships/image" Target="../media/image8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1.png"/><Relationship Id="rId15" Type="http://schemas.openxmlformats.org/officeDocument/2006/relationships/image" Target="../media/image740.png"/><Relationship Id="rId23" Type="http://schemas.openxmlformats.org/officeDocument/2006/relationships/image" Target="../media/image748.png"/><Relationship Id="rId28" Type="http://schemas.openxmlformats.org/officeDocument/2006/relationships/image" Target="../media/image753.png"/><Relationship Id="rId36" Type="http://schemas.openxmlformats.org/officeDocument/2006/relationships/image" Target="../media/image761.png"/><Relationship Id="rId49" Type="http://schemas.openxmlformats.org/officeDocument/2006/relationships/image" Target="../media/image774.png"/><Relationship Id="rId57" Type="http://schemas.openxmlformats.org/officeDocument/2006/relationships/image" Target="../media/image7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5.png"/><Relationship Id="rId13" Type="http://schemas.openxmlformats.org/officeDocument/2006/relationships/image" Target="../media/image820.png"/><Relationship Id="rId18" Type="http://schemas.openxmlformats.org/officeDocument/2006/relationships/image" Target="../media/image825.png"/><Relationship Id="rId26" Type="http://schemas.openxmlformats.org/officeDocument/2006/relationships/image" Target="../media/image833.png"/><Relationship Id="rId3" Type="http://schemas.openxmlformats.org/officeDocument/2006/relationships/image" Target="../media/image811.png"/><Relationship Id="rId21" Type="http://schemas.openxmlformats.org/officeDocument/2006/relationships/image" Target="../media/image828.png"/><Relationship Id="rId7" Type="http://schemas.openxmlformats.org/officeDocument/2006/relationships/image" Target="../media/image814.png"/><Relationship Id="rId12" Type="http://schemas.openxmlformats.org/officeDocument/2006/relationships/image" Target="../media/image819.png"/><Relationship Id="rId17" Type="http://schemas.openxmlformats.org/officeDocument/2006/relationships/image" Target="../media/image824.png"/><Relationship Id="rId25" Type="http://schemas.openxmlformats.org/officeDocument/2006/relationships/image" Target="../media/image832.png"/><Relationship Id="rId2" Type="http://schemas.openxmlformats.org/officeDocument/2006/relationships/image" Target="../media/image810.png"/><Relationship Id="rId16" Type="http://schemas.openxmlformats.org/officeDocument/2006/relationships/image" Target="../media/image823.png"/><Relationship Id="rId20" Type="http://schemas.openxmlformats.org/officeDocument/2006/relationships/image" Target="../media/image8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3.png"/><Relationship Id="rId11" Type="http://schemas.openxmlformats.org/officeDocument/2006/relationships/image" Target="../media/image818.png"/><Relationship Id="rId24" Type="http://schemas.openxmlformats.org/officeDocument/2006/relationships/image" Target="../media/image831.png"/><Relationship Id="rId5" Type="http://schemas.openxmlformats.org/officeDocument/2006/relationships/image" Target="../media/image269.png"/><Relationship Id="rId15" Type="http://schemas.openxmlformats.org/officeDocument/2006/relationships/image" Target="../media/image822.png"/><Relationship Id="rId23" Type="http://schemas.openxmlformats.org/officeDocument/2006/relationships/image" Target="../media/image830.png"/><Relationship Id="rId10" Type="http://schemas.openxmlformats.org/officeDocument/2006/relationships/image" Target="../media/image817.png"/><Relationship Id="rId19" Type="http://schemas.openxmlformats.org/officeDocument/2006/relationships/image" Target="../media/image826.png"/><Relationship Id="rId4" Type="http://schemas.openxmlformats.org/officeDocument/2006/relationships/image" Target="../media/image812.png"/><Relationship Id="rId9" Type="http://schemas.openxmlformats.org/officeDocument/2006/relationships/image" Target="../media/image816.png"/><Relationship Id="rId14" Type="http://schemas.openxmlformats.org/officeDocument/2006/relationships/image" Target="../media/image821.png"/><Relationship Id="rId22" Type="http://schemas.openxmlformats.org/officeDocument/2006/relationships/image" Target="../media/image8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9" Type="http://schemas.openxmlformats.org/officeDocument/2006/relationships/image" Target="../media/image107.png"/><Relationship Id="rId21" Type="http://schemas.openxmlformats.org/officeDocument/2006/relationships/image" Target="../media/image89.png"/><Relationship Id="rId34" Type="http://schemas.openxmlformats.org/officeDocument/2006/relationships/image" Target="../media/image102.png"/><Relationship Id="rId42" Type="http://schemas.openxmlformats.org/officeDocument/2006/relationships/image" Target="../media/image110.png"/><Relationship Id="rId47" Type="http://schemas.openxmlformats.org/officeDocument/2006/relationships/image" Target="../media/image115.png"/><Relationship Id="rId50" Type="http://schemas.openxmlformats.org/officeDocument/2006/relationships/image" Target="../media/image118.png"/><Relationship Id="rId55" Type="http://schemas.openxmlformats.org/officeDocument/2006/relationships/image" Target="../media/image123.png"/><Relationship Id="rId63" Type="http://schemas.openxmlformats.org/officeDocument/2006/relationships/image" Target="../media/image131.png"/><Relationship Id="rId68" Type="http://schemas.openxmlformats.org/officeDocument/2006/relationships/image" Target="../media/image136.png"/><Relationship Id="rId76" Type="http://schemas.openxmlformats.org/officeDocument/2006/relationships/image" Target="../media/image144.png"/><Relationship Id="rId84" Type="http://schemas.openxmlformats.org/officeDocument/2006/relationships/image" Target="../media/image152.png"/><Relationship Id="rId89" Type="http://schemas.openxmlformats.org/officeDocument/2006/relationships/image" Target="../media/image157.png"/><Relationship Id="rId7" Type="http://schemas.openxmlformats.org/officeDocument/2006/relationships/image" Target="../media/image75.png"/><Relationship Id="rId71" Type="http://schemas.openxmlformats.org/officeDocument/2006/relationships/image" Target="../media/image139.png"/><Relationship Id="rId2" Type="http://schemas.openxmlformats.org/officeDocument/2006/relationships/image" Target="../media/image3.png"/><Relationship Id="rId16" Type="http://schemas.openxmlformats.org/officeDocument/2006/relationships/image" Target="../media/image84.png"/><Relationship Id="rId29" Type="http://schemas.openxmlformats.org/officeDocument/2006/relationships/image" Target="../media/image97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32" Type="http://schemas.openxmlformats.org/officeDocument/2006/relationships/image" Target="../media/image100.png"/><Relationship Id="rId37" Type="http://schemas.openxmlformats.org/officeDocument/2006/relationships/image" Target="../media/image105.png"/><Relationship Id="rId40" Type="http://schemas.openxmlformats.org/officeDocument/2006/relationships/image" Target="../media/image108.png"/><Relationship Id="rId45" Type="http://schemas.openxmlformats.org/officeDocument/2006/relationships/image" Target="../media/image113.png"/><Relationship Id="rId53" Type="http://schemas.openxmlformats.org/officeDocument/2006/relationships/image" Target="../media/image121.png"/><Relationship Id="rId58" Type="http://schemas.openxmlformats.org/officeDocument/2006/relationships/image" Target="../media/image126.png"/><Relationship Id="rId66" Type="http://schemas.openxmlformats.org/officeDocument/2006/relationships/image" Target="../media/image134.png"/><Relationship Id="rId74" Type="http://schemas.openxmlformats.org/officeDocument/2006/relationships/image" Target="../media/image142.png"/><Relationship Id="rId79" Type="http://schemas.openxmlformats.org/officeDocument/2006/relationships/image" Target="../media/image147.png"/><Relationship Id="rId87" Type="http://schemas.openxmlformats.org/officeDocument/2006/relationships/image" Target="../media/image155.png"/><Relationship Id="rId5" Type="http://schemas.openxmlformats.org/officeDocument/2006/relationships/image" Target="../media/image73.png"/><Relationship Id="rId61" Type="http://schemas.openxmlformats.org/officeDocument/2006/relationships/image" Target="../media/image129.png"/><Relationship Id="rId82" Type="http://schemas.openxmlformats.org/officeDocument/2006/relationships/image" Target="../media/image150.png"/><Relationship Id="rId90" Type="http://schemas.openxmlformats.org/officeDocument/2006/relationships/image" Target="../media/image158.png"/><Relationship Id="rId19" Type="http://schemas.openxmlformats.org/officeDocument/2006/relationships/image" Target="../media/image8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Relationship Id="rId30" Type="http://schemas.openxmlformats.org/officeDocument/2006/relationships/image" Target="../media/image98.png"/><Relationship Id="rId35" Type="http://schemas.openxmlformats.org/officeDocument/2006/relationships/image" Target="../media/image103.png"/><Relationship Id="rId43" Type="http://schemas.openxmlformats.org/officeDocument/2006/relationships/image" Target="../media/image111.png"/><Relationship Id="rId48" Type="http://schemas.openxmlformats.org/officeDocument/2006/relationships/image" Target="../media/image116.png"/><Relationship Id="rId56" Type="http://schemas.openxmlformats.org/officeDocument/2006/relationships/image" Target="../media/image124.png"/><Relationship Id="rId64" Type="http://schemas.openxmlformats.org/officeDocument/2006/relationships/image" Target="../media/image132.png"/><Relationship Id="rId69" Type="http://schemas.openxmlformats.org/officeDocument/2006/relationships/image" Target="../media/image137.png"/><Relationship Id="rId77" Type="http://schemas.openxmlformats.org/officeDocument/2006/relationships/image" Target="../media/image145.png"/><Relationship Id="rId8" Type="http://schemas.openxmlformats.org/officeDocument/2006/relationships/image" Target="../media/image76.png"/><Relationship Id="rId51" Type="http://schemas.openxmlformats.org/officeDocument/2006/relationships/image" Target="../media/image119.png"/><Relationship Id="rId72" Type="http://schemas.openxmlformats.org/officeDocument/2006/relationships/image" Target="../media/image140.png"/><Relationship Id="rId80" Type="http://schemas.openxmlformats.org/officeDocument/2006/relationships/image" Target="../media/image148.png"/><Relationship Id="rId85" Type="http://schemas.openxmlformats.org/officeDocument/2006/relationships/image" Target="../media/image153.png"/><Relationship Id="rId3" Type="http://schemas.openxmlformats.org/officeDocument/2006/relationships/image" Target="../media/image71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33" Type="http://schemas.openxmlformats.org/officeDocument/2006/relationships/image" Target="../media/image101.png"/><Relationship Id="rId38" Type="http://schemas.openxmlformats.org/officeDocument/2006/relationships/image" Target="../media/image106.png"/><Relationship Id="rId46" Type="http://schemas.openxmlformats.org/officeDocument/2006/relationships/image" Target="../media/image114.png"/><Relationship Id="rId59" Type="http://schemas.openxmlformats.org/officeDocument/2006/relationships/image" Target="../media/image127.png"/><Relationship Id="rId67" Type="http://schemas.openxmlformats.org/officeDocument/2006/relationships/image" Target="../media/image135.png"/><Relationship Id="rId20" Type="http://schemas.openxmlformats.org/officeDocument/2006/relationships/image" Target="../media/image88.png"/><Relationship Id="rId41" Type="http://schemas.openxmlformats.org/officeDocument/2006/relationships/image" Target="../media/image109.png"/><Relationship Id="rId54" Type="http://schemas.openxmlformats.org/officeDocument/2006/relationships/image" Target="../media/image122.png"/><Relationship Id="rId62" Type="http://schemas.openxmlformats.org/officeDocument/2006/relationships/image" Target="../media/image130.png"/><Relationship Id="rId70" Type="http://schemas.openxmlformats.org/officeDocument/2006/relationships/image" Target="../media/image138.png"/><Relationship Id="rId75" Type="http://schemas.openxmlformats.org/officeDocument/2006/relationships/image" Target="../media/image143.png"/><Relationship Id="rId83" Type="http://schemas.openxmlformats.org/officeDocument/2006/relationships/image" Target="../media/image151.png"/><Relationship Id="rId88" Type="http://schemas.openxmlformats.org/officeDocument/2006/relationships/image" Target="../media/image156.png"/><Relationship Id="rId91" Type="http://schemas.openxmlformats.org/officeDocument/2006/relationships/image" Target="../media/image1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36" Type="http://schemas.openxmlformats.org/officeDocument/2006/relationships/image" Target="../media/image104.png"/><Relationship Id="rId49" Type="http://schemas.openxmlformats.org/officeDocument/2006/relationships/image" Target="../media/image117.png"/><Relationship Id="rId57" Type="http://schemas.openxmlformats.org/officeDocument/2006/relationships/image" Target="../media/image125.png"/><Relationship Id="rId10" Type="http://schemas.openxmlformats.org/officeDocument/2006/relationships/image" Target="../media/image78.png"/><Relationship Id="rId31" Type="http://schemas.openxmlformats.org/officeDocument/2006/relationships/image" Target="../media/image99.png"/><Relationship Id="rId44" Type="http://schemas.openxmlformats.org/officeDocument/2006/relationships/image" Target="../media/image112.png"/><Relationship Id="rId52" Type="http://schemas.openxmlformats.org/officeDocument/2006/relationships/image" Target="../media/image120.png"/><Relationship Id="rId60" Type="http://schemas.openxmlformats.org/officeDocument/2006/relationships/image" Target="../media/image128.png"/><Relationship Id="rId65" Type="http://schemas.openxmlformats.org/officeDocument/2006/relationships/image" Target="../media/image133.png"/><Relationship Id="rId73" Type="http://schemas.openxmlformats.org/officeDocument/2006/relationships/image" Target="../media/image141.png"/><Relationship Id="rId78" Type="http://schemas.openxmlformats.org/officeDocument/2006/relationships/image" Target="../media/image146.png"/><Relationship Id="rId81" Type="http://schemas.openxmlformats.org/officeDocument/2006/relationships/image" Target="../media/image149.png"/><Relationship Id="rId86" Type="http://schemas.openxmlformats.org/officeDocument/2006/relationships/image" Target="../media/image154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4.png"/><Relationship Id="rId18" Type="http://schemas.openxmlformats.org/officeDocument/2006/relationships/image" Target="../media/image179.png"/><Relationship Id="rId26" Type="http://schemas.openxmlformats.org/officeDocument/2006/relationships/image" Target="../media/image187.png"/><Relationship Id="rId39" Type="http://schemas.openxmlformats.org/officeDocument/2006/relationships/image" Target="../media/image200.png"/><Relationship Id="rId3" Type="http://schemas.openxmlformats.org/officeDocument/2006/relationships/image" Target="../media/image164.png"/><Relationship Id="rId21" Type="http://schemas.openxmlformats.org/officeDocument/2006/relationships/image" Target="../media/image182.png"/><Relationship Id="rId34" Type="http://schemas.openxmlformats.org/officeDocument/2006/relationships/image" Target="../media/image195.png"/><Relationship Id="rId42" Type="http://schemas.openxmlformats.org/officeDocument/2006/relationships/image" Target="../media/image203.png"/><Relationship Id="rId47" Type="http://schemas.openxmlformats.org/officeDocument/2006/relationships/image" Target="../media/image208.png"/><Relationship Id="rId50" Type="http://schemas.openxmlformats.org/officeDocument/2006/relationships/image" Target="../media/image211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5" Type="http://schemas.openxmlformats.org/officeDocument/2006/relationships/image" Target="../media/image186.png"/><Relationship Id="rId33" Type="http://schemas.openxmlformats.org/officeDocument/2006/relationships/image" Target="../media/image194.png"/><Relationship Id="rId38" Type="http://schemas.openxmlformats.org/officeDocument/2006/relationships/image" Target="../media/image199.png"/><Relationship Id="rId46" Type="http://schemas.openxmlformats.org/officeDocument/2006/relationships/image" Target="../media/image207.png"/><Relationship Id="rId2" Type="http://schemas.openxmlformats.org/officeDocument/2006/relationships/image" Target="../media/image163.png"/><Relationship Id="rId16" Type="http://schemas.openxmlformats.org/officeDocument/2006/relationships/image" Target="../media/image177.png"/><Relationship Id="rId20" Type="http://schemas.openxmlformats.org/officeDocument/2006/relationships/image" Target="../media/image181.png"/><Relationship Id="rId29" Type="http://schemas.openxmlformats.org/officeDocument/2006/relationships/image" Target="../media/image190.png"/><Relationship Id="rId41" Type="http://schemas.openxmlformats.org/officeDocument/2006/relationships/image" Target="../media/image2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24" Type="http://schemas.openxmlformats.org/officeDocument/2006/relationships/image" Target="../media/image185.png"/><Relationship Id="rId32" Type="http://schemas.openxmlformats.org/officeDocument/2006/relationships/image" Target="../media/image193.png"/><Relationship Id="rId37" Type="http://schemas.openxmlformats.org/officeDocument/2006/relationships/image" Target="../media/image198.png"/><Relationship Id="rId40" Type="http://schemas.openxmlformats.org/officeDocument/2006/relationships/image" Target="../media/image201.png"/><Relationship Id="rId45" Type="http://schemas.openxmlformats.org/officeDocument/2006/relationships/image" Target="../media/image206.png"/><Relationship Id="rId53" Type="http://schemas.openxmlformats.org/officeDocument/2006/relationships/image" Target="../media/image213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23" Type="http://schemas.openxmlformats.org/officeDocument/2006/relationships/image" Target="../media/image184.png"/><Relationship Id="rId28" Type="http://schemas.openxmlformats.org/officeDocument/2006/relationships/image" Target="../media/image189.png"/><Relationship Id="rId36" Type="http://schemas.openxmlformats.org/officeDocument/2006/relationships/image" Target="../media/image197.png"/><Relationship Id="rId49" Type="http://schemas.openxmlformats.org/officeDocument/2006/relationships/image" Target="../media/image210.png"/><Relationship Id="rId10" Type="http://schemas.openxmlformats.org/officeDocument/2006/relationships/image" Target="../media/image171.png"/><Relationship Id="rId19" Type="http://schemas.openxmlformats.org/officeDocument/2006/relationships/image" Target="../media/image180.png"/><Relationship Id="rId31" Type="http://schemas.openxmlformats.org/officeDocument/2006/relationships/image" Target="../media/image192.png"/><Relationship Id="rId44" Type="http://schemas.openxmlformats.org/officeDocument/2006/relationships/image" Target="../media/image205.png"/><Relationship Id="rId52" Type="http://schemas.openxmlformats.org/officeDocument/2006/relationships/image" Target="../media/image212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Relationship Id="rId22" Type="http://schemas.openxmlformats.org/officeDocument/2006/relationships/image" Target="../media/image183.png"/><Relationship Id="rId27" Type="http://schemas.openxmlformats.org/officeDocument/2006/relationships/image" Target="../media/image188.png"/><Relationship Id="rId30" Type="http://schemas.openxmlformats.org/officeDocument/2006/relationships/image" Target="../media/image191.png"/><Relationship Id="rId35" Type="http://schemas.openxmlformats.org/officeDocument/2006/relationships/image" Target="../media/image196.png"/><Relationship Id="rId43" Type="http://schemas.openxmlformats.org/officeDocument/2006/relationships/image" Target="../media/image204.png"/><Relationship Id="rId48" Type="http://schemas.openxmlformats.org/officeDocument/2006/relationships/image" Target="../media/image209.png"/><Relationship Id="rId8" Type="http://schemas.openxmlformats.org/officeDocument/2006/relationships/image" Target="../media/image169.png"/><Relationship Id="rId51" Type="http://schemas.openxmlformats.org/officeDocument/2006/relationships/image" Target="../media/image15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4.png"/><Relationship Id="rId18" Type="http://schemas.openxmlformats.org/officeDocument/2006/relationships/image" Target="../media/image229.png"/><Relationship Id="rId26" Type="http://schemas.openxmlformats.org/officeDocument/2006/relationships/image" Target="../media/image237.png"/><Relationship Id="rId39" Type="http://schemas.openxmlformats.org/officeDocument/2006/relationships/image" Target="../media/image250.png"/><Relationship Id="rId21" Type="http://schemas.openxmlformats.org/officeDocument/2006/relationships/image" Target="../media/image232.png"/><Relationship Id="rId34" Type="http://schemas.openxmlformats.org/officeDocument/2006/relationships/image" Target="../media/image245.png"/><Relationship Id="rId42" Type="http://schemas.openxmlformats.org/officeDocument/2006/relationships/image" Target="../media/image253.png"/><Relationship Id="rId47" Type="http://schemas.openxmlformats.org/officeDocument/2006/relationships/image" Target="../media/image258.png"/><Relationship Id="rId50" Type="http://schemas.openxmlformats.org/officeDocument/2006/relationships/image" Target="../media/image261.png"/><Relationship Id="rId55" Type="http://schemas.openxmlformats.org/officeDocument/2006/relationships/image" Target="../media/image266.pn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17" Type="http://schemas.openxmlformats.org/officeDocument/2006/relationships/image" Target="../media/image228.png"/><Relationship Id="rId25" Type="http://schemas.openxmlformats.org/officeDocument/2006/relationships/image" Target="../media/image236.png"/><Relationship Id="rId33" Type="http://schemas.openxmlformats.org/officeDocument/2006/relationships/image" Target="../media/image244.png"/><Relationship Id="rId38" Type="http://schemas.openxmlformats.org/officeDocument/2006/relationships/image" Target="../media/image249.png"/><Relationship Id="rId46" Type="http://schemas.openxmlformats.org/officeDocument/2006/relationships/image" Target="../media/image257.png"/><Relationship Id="rId2" Type="http://schemas.openxmlformats.org/officeDocument/2006/relationships/image" Target="../media/image159.png"/><Relationship Id="rId16" Type="http://schemas.openxmlformats.org/officeDocument/2006/relationships/image" Target="../media/image227.png"/><Relationship Id="rId20" Type="http://schemas.openxmlformats.org/officeDocument/2006/relationships/image" Target="../media/image231.png"/><Relationship Id="rId29" Type="http://schemas.openxmlformats.org/officeDocument/2006/relationships/image" Target="../media/image240.png"/><Relationship Id="rId41" Type="http://schemas.openxmlformats.org/officeDocument/2006/relationships/image" Target="../media/image252.png"/><Relationship Id="rId54" Type="http://schemas.openxmlformats.org/officeDocument/2006/relationships/image" Target="../media/image2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24" Type="http://schemas.openxmlformats.org/officeDocument/2006/relationships/image" Target="../media/image235.png"/><Relationship Id="rId32" Type="http://schemas.openxmlformats.org/officeDocument/2006/relationships/image" Target="../media/image243.png"/><Relationship Id="rId37" Type="http://schemas.openxmlformats.org/officeDocument/2006/relationships/image" Target="../media/image248.png"/><Relationship Id="rId40" Type="http://schemas.openxmlformats.org/officeDocument/2006/relationships/image" Target="../media/image251.png"/><Relationship Id="rId45" Type="http://schemas.openxmlformats.org/officeDocument/2006/relationships/image" Target="../media/image256.png"/><Relationship Id="rId53" Type="http://schemas.openxmlformats.org/officeDocument/2006/relationships/image" Target="../media/image264.png"/><Relationship Id="rId5" Type="http://schemas.openxmlformats.org/officeDocument/2006/relationships/image" Target="../media/image216.png"/><Relationship Id="rId15" Type="http://schemas.openxmlformats.org/officeDocument/2006/relationships/image" Target="../media/image226.png"/><Relationship Id="rId23" Type="http://schemas.openxmlformats.org/officeDocument/2006/relationships/image" Target="../media/image234.png"/><Relationship Id="rId28" Type="http://schemas.openxmlformats.org/officeDocument/2006/relationships/image" Target="../media/image239.png"/><Relationship Id="rId36" Type="http://schemas.openxmlformats.org/officeDocument/2006/relationships/image" Target="../media/image247.png"/><Relationship Id="rId49" Type="http://schemas.openxmlformats.org/officeDocument/2006/relationships/image" Target="../media/image260.png"/><Relationship Id="rId57" Type="http://schemas.openxmlformats.org/officeDocument/2006/relationships/image" Target="../media/image268.png"/><Relationship Id="rId10" Type="http://schemas.openxmlformats.org/officeDocument/2006/relationships/image" Target="../media/image221.png"/><Relationship Id="rId19" Type="http://schemas.openxmlformats.org/officeDocument/2006/relationships/image" Target="../media/image230.png"/><Relationship Id="rId31" Type="http://schemas.openxmlformats.org/officeDocument/2006/relationships/image" Target="../media/image242.png"/><Relationship Id="rId44" Type="http://schemas.openxmlformats.org/officeDocument/2006/relationships/image" Target="../media/image255.png"/><Relationship Id="rId52" Type="http://schemas.openxmlformats.org/officeDocument/2006/relationships/image" Target="../media/image263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Relationship Id="rId22" Type="http://schemas.openxmlformats.org/officeDocument/2006/relationships/image" Target="../media/image233.png"/><Relationship Id="rId27" Type="http://schemas.openxmlformats.org/officeDocument/2006/relationships/image" Target="../media/image238.png"/><Relationship Id="rId30" Type="http://schemas.openxmlformats.org/officeDocument/2006/relationships/image" Target="../media/image241.png"/><Relationship Id="rId35" Type="http://schemas.openxmlformats.org/officeDocument/2006/relationships/image" Target="../media/image246.png"/><Relationship Id="rId43" Type="http://schemas.openxmlformats.org/officeDocument/2006/relationships/image" Target="../media/image254.png"/><Relationship Id="rId48" Type="http://schemas.openxmlformats.org/officeDocument/2006/relationships/image" Target="../media/image259.png"/><Relationship Id="rId56" Type="http://schemas.openxmlformats.org/officeDocument/2006/relationships/image" Target="../media/image267.png"/><Relationship Id="rId8" Type="http://schemas.openxmlformats.org/officeDocument/2006/relationships/image" Target="../media/image219.png"/><Relationship Id="rId51" Type="http://schemas.openxmlformats.org/officeDocument/2006/relationships/image" Target="../media/image262.png"/><Relationship Id="rId3" Type="http://schemas.openxmlformats.org/officeDocument/2006/relationships/image" Target="../media/image214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8.png"/><Relationship Id="rId18" Type="http://schemas.openxmlformats.org/officeDocument/2006/relationships/image" Target="../media/image283.png"/><Relationship Id="rId26" Type="http://schemas.openxmlformats.org/officeDocument/2006/relationships/image" Target="../media/image291.png"/><Relationship Id="rId39" Type="http://schemas.openxmlformats.org/officeDocument/2006/relationships/image" Target="../media/image304.png"/><Relationship Id="rId21" Type="http://schemas.openxmlformats.org/officeDocument/2006/relationships/image" Target="../media/image286.png"/><Relationship Id="rId34" Type="http://schemas.openxmlformats.org/officeDocument/2006/relationships/image" Target="../media/image299.png"/><Relationship Id="rId42" Type="http://schemas.openxmlformats.org/officeDocument/2006/relationships/image" Target="../media/image307.png"/><Relationship Id="rId47" Type="http://schemas.openxmlformats.org/officeDocument/2006/relationships/image" Target="../media/image312.png"/><Relationship Id="rId50" Type="http://schemas.openxmlformats.org/officeDocument/2006/relationships/image" Target="../media/image315.png"/><Relationship Id="rId55" Type="http://schemas.openxmlformats.org/officeDocument/2006/relationships/image" Target="../media/image320.png"/><Relationship Id="rId63" Type="http://schemas.openxmlformats.org/officeDocument/2006/relationships/image" Target="../media/image328.png"/><Relationship Id="rId68" Type="http://schemas.openxmlformats.org/officeDocument/2006/relationships/image" Target="../media/image333.png"/><Relationship Id="rId76" Type="http://schemas.openxmlformats.org/officeDocument/2006/relationships/image" Target="../media/image341.png"/><Relationship Id="rId7" Type="http://schemas.openxmlformats.org/officeDocument/2006/relationships/image" Target="../media/image272.png"/><Relationship Id="rId71" Type="http://schemas.openxmlformats.org/officeDocument/2006/relationships/image" Target="../media/image336.png"/><Relationship Id="rId2" Type="http://schemas.openxmlformats.org/officeDocument/2006/relationships/image" Target="../media/image269.png"/><Relationship Id="rId16" Type="http://schemas.openxmlformats.org/officeDocument/2006/relationships/image" Target="../media/image281.png"/><Relationship Id="rId29" Type="http://schemas.openxmlformats.org/officeDocument/2006/relationships/image" Target="../media/image294.png"/><Relationship Id="rId11" Type="http://schemas.openxmlformats.org/officeDocument/2006/relationships/image" Target="../media/image276.png"/><Relationship Id="rId24" Type="http://schemas.openxmlformats.org/officeDocument/2006/relationships/image" Target="../media/image289.png"/><Relationship Id="rId32" Type="http://schemas.openxmlformats.org/officeDocument/2006/relationships/image" Target="../media/image297.png"/><Relationship Id="rId37" Type="http://schemas.openxmlformats.org/officeDocument/2006/relationships/image" Target="../media/image302.png"/><Relationship Id="rId40" Type="http://schemas.openxmlformats.org/officeDocument/2006/relationships/image" Target="../media/image305.png"/><Relationship Id="rId45" Type="http://schemas.openxmlformats.org/officeDocument/2006/relationships/image" Target="../media/image310.png"/><Relationship Id="rId53" Type="http://schemas.openxmlformats.org/officeDocument/2006/relationships/image" Target="../media/image318.png"/><Relationship Id="rId58" Type="http://schemas.openxmlformats.org/officeDocument/2006/relationships/image" Target="../media/image323.png"/><Relationship Id="rId66" Type="http://schemas.openxmlformats.org/officeDocument/2006/relationships/image" Target="../media/image331.png"/><Relationship Id="rId74" Type="http://schemas.openxmlformats.org/officeDocument/2006/relationships/image" Target="../media/image339.png"/><Relationship Id="rId5" Type="http://schemas.openxmlformats.org/officeDocument/2006/relationships/image" Target="../media/image159.png"/><Relationship Id="rId15" Type="http://schemas.openxmlformats.org/officeDocument/2006/relationships/image" Target="../media/image280.png"/><Relationship Id="rId23" Type="http://schemas.openxmlformats.org/officeDocument/2006/relationships/image" Target="../media/image288.png"/><Relationship Id="rId28" Type="http://schemas.openxmlformats.org/officeDocument/2006/relationships/image" Target="../media/image293.png"/><Relationship Id="rId36" Type="http://schemas.openxmlformats.org/officeDocument/2006/relationships/image" Target="../media/image301.png"/><Relationship Id="rId49" Type="http://schemas.openxmlformats.org/officeDocument/2006/relationships/image" Target="../media/image314.png"/><Relationship Id="rId57" Type="http://schemas.openxmlformats.org/officeDocument/2006/relationships/image" Target="../media/image322.png"/><Relationship Id="rId61" Type="http://schemas.openxmlformats.org/officeDocument/2006/relationships/image" Target="../media/image326.png"/><Relationship Id="rId10" Type="http://schemas.openxmlformats.org/officeDocument/2006/relationships/image" Target="../media/image275.png"/><Relationship Id="rId19" Type="http://schemas.openxmlformats.org/officeDocument/2006/relationships/image" Target="../media/image284.png"/><Relationship Id="rId31" Type="http://schemas.openxmlformats.org/officeDocument/2006/relationships/image" Target="../media/image296.png"/><Relationship Id="rId44" Type="http://schemas.openxmlformats.org/officeDocument/2006/relationships/image" Target="../media/image309.png"/><Relationship Id="rId52" Type="http://schemas.openxmlformats.org/officeDocument/2006/relationships/image" Target="../media/image317.png"/><Relationship Id="rId60" Type="http://schemas.openxmlformats.org/officeDocument/2006/relationships/image" Target="../media/image325.png"/><Relationship Id="rId65" Type="http://schemas.openxmlformats.org/officeDocument/2006/relationships/image" Target="../media/image330.png"/><Relationship Id="rId73" Type="http://schemas.openxmlformats.org/officeDocument/2006/relationships/image" Target="../media/image338.png"/><Relationship Id="rId78" Type="http://schemas.openxmlformats.org/officeDocument/2006/relationships/image" Target="../media/image343.png"/><Relationship Id="rId4" Type="http://schemas.openxmlformats.org/officeDocument/2006/relationships/image" Target="../media/image271.png"/><Relationship Id="rId9" Type="http://schemas.openxmlformats.org/officeDocument/2006/relationships/image" Target="../media/image274.png"/><Relationship Id="rId14" Type="http://schemas.openxmlformats.org/officeDocument/2006/relationships/image" Target="../media/image279.png"/><Relationship Id="rId22" Type="http://schemas.openxmlformats.org/officeDocument/2006/relationships/image" Target="../media/image287.png"/><Relationship Id="rId27" Type="http://schemas.openxmlformats.org/officeDocument/2006/relationships/image" Target="../media/image292.png"/><Relationship Id="rId30" Type="http://schemas.openxmlformats.org/officeDocument/2006/relationships/image" Target="../media/image295.png"/><Relationship Id="rId35" Type="http://schemas.openxmlformats.org/officeDocument/2006/relationships/image" Target="../media/image300.png"/><Relationship Id="rId43" Type="http://schemas.openxmlformats.org/officeDocument/2006/relationships/image" Target="../media/image308.png"/><Relationship Id="rId48" Type="http://schemas.openxmlformats.org/officeDocument/2006/relationships/image" Target="../media/image313.png"/><Relationship Id="rId56" Type="http://schemas.openxmlformats.org/officeDocument/2006/relationships/image" Target="../media/image321.png"/><Relationship Id="rId64" Type="http://schemas.openxmlformats.org/officeDocument/2006/relationships/image" Target="../media/image329.png"/><Relationship Id="rId69" Type="http://schemas.openxmlformats.org/officeDocument/2006/relationships/image" Target="../media/image334.png"/><Relationship Id="rId77" Type="http://schemas.openxmlformats.org/officeDocument/2006/relationships/image" Target="../media/image342.png"/><Relationship Id="rId8" Type="http://schemas.openxmlformats.org/officeDocument/2006/relationships/image" Target="../media/image273.png"/><Relationship Id="rId51" Type="http://schemas.openxmlformats.org/officeDocument/2006/relationships/image" Target="../media/image316.png"/><Relationship Id="rId72" Type="http://schemas.openxmlformats.org/officeDocument/2006/relationships/image" Target="../media/image337.png"/><Relationship Id="rId3" Type="http://schemas.openxmlformats.org/officeDocument/2006/relationships/image" Target="../media/image270.png"/><Relationship Id="rId12" Type="http://schemas.openxmlformats.org/officeDocument/2006/relationships/image" Target="../media/image277.png"/><Relationship Id="rId17" Type="http://schemas.openxmlformats.org/officeDocument/2006/relationships/image" Target="../media/image282.png"/><Relationship Id="rId25" Type="http://schemas.openxmlformats.org/officeDocument/2006/relationships/image" Target="../media/image290.png"/><Relationship Id="rId33" Type="http://schemas.openxmlformats.org/officeDocument/2006/relationships/image" Target="../media/image298.png"/><Relationship Id="rId38" Type="http://schemas.openxmlformats.org/officeDocument/2006/relationships/image" Target="../media/image303.png"/><Relationship Id="rId46" Type="http://schemas.openxmlformats.org/officeDocument/2006/relationships/image" Target="../media/image311.png"/><Relationship Id="rId59" Type="http://schemas.openxmlformats.org/officeDocument/2006/relationships/image" Target="../media/image324.png"/><Relationship Id="rId67" Type="http://schemas.openxmlformats.org/officeDocument/2006/relationships/image" Target="../media/image332.png"/><Relationship Id="rId20" Type="http://schemas.openxmlformats.org/officeDocument/2006/relationships/image" Target="../media/image285.png"/><Relationship Id="rId41" Type="http://schemas.openxmlformats.org/officeDocument/2006/relationships/image" Target="../media/image306.png"/><Relationship Id="rId54" Type="http://schemas.openxmlformats.org/officeDocument/2006/relationships/image" Target="../media/image319.png"/><Relationship Id="rId62" Type="http://schemas.openxmlformats.org/officeDocument/2006/relationships/image" Target="../media/image327.png"/><Relationship Id="rId70" Type="http://schemas.openxmlformats.org/officeDocument/2006/relationships/image" Target="../media/image335.png"/><Relationship Id="rId75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ubf.ru/index.php?main=about&amp;id=100004" TargetMode="Externa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3.png"/><Relationship Id="rId18" Type="http://schemas.openxmlformats.org/officeDocument/2006/relationships/image" Target="../media/image358.png"/><Relationship Id="rId26" Type="http://schemas.openxmlformats.org/officeDocument/2006/relationships/image" Target="../media/image366.png"/><Relationship Id="rId39" Type="http://schemas.openxmlformats.org/officeDocument/2006/relationships/image" Target="../media/image379.png"/><Relationship Id="rId21" Type="http://schemas.openxmlformats.org/officeDocument/2006/relationships/image" Target="../media/image361.png"/><Relationship Id="rId34" Type="http://schemas.openxmlformats.org/officeDocument/2006/relationships/image" Target="../media/image374.png"/><Relationship Id="rId42" Type="http://schemas.openxmlformats.org/officeDocument/2006/relationships/image" Target="../media/image382.png"/><Relationship Id="rId47" Type="http://schemas.openxmlformats.org/officeDocument/2006/relationships/image" Target="../media/image387.png"/><Relationship Id="rId50" Type="http://schemas.openxmlformats.org/officeDocument/2006/relationships/image" Target="../media/image390.png"/><Relationship Id="rId55" Type="http://schemas.openxmlformats.org/officeDocument/2006/relationships/image" Target="../media/image395.png"/><Relationship Id="rId63" Type="http://schemas.openxmlformats.org/officeDocument/2006/relationships/image" Target="../media/image403.png"/><Relationship Id="rId68" Type="http://schemas.openxmlformats.org/officeDocument/2006/relationships/image" Target="../media/image408.png"/><Relationship Id="rId7" Type="http://schemas.openxmlformats.org/officeDocument/2006/relationships/image" Target="../media/image347.png"/><Relationship Id="rId2" Type="http://schemas.openxmlformats.org/officeDocument/2006/relationships/image" Target="../media/image159.png"/><Relationship Id="rId16" Type="http://schemas.openxmlformats.org/officeDocument/2006/relationships/image" Target="../media/image356.png"/><Relationship Id="rId29" Type="http://schemas.openxmlformats.org/officeDocument/2006/relationships/image" Target="../media/image3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6.png"/><Relationship Id="rId11" Type="http://schemas.openxmlformats.org/officeDocument/2006/relationships/image" Target="../media/image351.png"/><Relationship Id="rId24" Type="http://schemas.openxmlformats.org/officeDocument/2006/relationships/image" Target="../media/image364.png"/><Relationship Id="rId32" Type="http://schemas.openxmlformats.org/officeDocument/2006/relationships/image" Target="../media/image372.png"/><Relationship Id="rId37" Type="http://schemas.openxmlformats.org/officeDocument/2006/relationships/image" Target="../media/image377.png"/><Relationship Id="rId40" Type="http://schemas.openxmlformats.org/officeDocument/2006/relationships/image" Target="../media/image380.png"/><Relationship Id="rId45" Type="http://schemas.openxmlformats.org/officeDocument/2006/relationships/image" Target="../media/image385.png"/><Relationship Id="rId53" Type="http://schemas.openxmlformats.org/officeDocument/2006/relationships/image" Target="../media/image393.png"/><Relationship Id="rId58" Type="http://schemas.openxmlformats.org/officeDocument/2006/relationships/image" Target="../media/image398.png"/><Relationship Id="rId66" Type="http://schemas.openxmlformats.org/officeDocument/2006/relationships/image" Target="../media/image406.png"/><Relationship Id="rId5" Type="http://schemas.openxmlformats.org/officeDocument/2006/relationships/image" Target="../media/image345.png"/><Relationship Id="rId15" Type="http://schemas.openxmlformats.org/officeDocument/2006/relationships/image" Target="../media/image355.png"/><Relationship Id="rId23" Type="http://schemas.openxmlformats.org/officeDocument/2006/relationships/image" Target="../media/image363.png"/><Relationship Id="rId28" Type="http://schemas.openxmlformats.org/officeDocument/2006/relationships/image" Target="../media/image368.png"/><Relationship Id="rId36" Type="http://schemas.openxmlformats.org/officeDocument/2006/relationships/image" Target="../media/image376.png"/><Relationship Id="rId49" Type="http://schemas.openxmlformats.org/officeDocument/2006/relationships/image" Target="../media/image389.png"/><Relationship Id="rId57" Type="http://schemas.openxmlformats.org/officeDocument/2006/relationships/image" Target="../media/image397.png"/><Relationship Id="rId61" Type="http://schemas.openxmlformats.org/officeDocument/2006/relationships/image" Target="../media/image401.png"/><Relationship Id="rId10" Type="http://schemas.openxmlformats.org/officeDocument/2006/relationships/image" Target="../media/image350.png"/><Relationship Id="rId19" Type="http://schemas.openxmlformats.org/officeDocument/2006/relationships/image" Target="../media/image359.png"/><Relationship Id="rId31" Type="http://schemas.openxmlformats.org/officeDocument/2006/relationships/image" Target="../media/image371.png"/><Relationship Id="rId44" Type="http://schemas.openxmlformats.org/officeDocument/2006/relationships/image" Target="../media/image384.png"/><Relationship Id="rId52" Type="http://schemas.openxmlformats.org/officeDocument/2006/relationships/image" Target="../media/image392.png"/><Relationship Id="rId60" Type="http://schemas.openxmlformats.org/officeDocument/2006/relationships/image" Target="../media/image400.png"/><Relationship Id="rId65" Type="http://schemas.openxmlformats.org/officeDocument/2006/relationships/image" Target="../media/image405.png"/><Relationship Id="rId4" Type="http://schemas.openxmlformats.org/officeDocument/2006/relationships/image" Target="../media/image344.png"/><Relationship Id="rId9" Type="http://schemas.openxmlformats.org/officeDocument/2006/relationships/image" Target="../media/image349.png"/><Relationship Id="rId14" Type="http://schemas.openxmlformats.org/officeDocument/2006/relationships/image" Target="../media/image354.png"/><Relationship Id="rId22" Type="http://schemas.openxmlformats.org/officeDocument/2006/relationships/image" Target="../media/image362.png"/><Relationship Id="rId27" Type="http://schemas.openxmlformats.org/officeDocument/2006/relationships/image" Target="../media/image367.png"/><Relationship Id="rId30" Type="http://schemas.openxmlformats.org/officeDocument/2006/relationships/image" Target="../media/image370.png"/><Relationship Id="rId35" Type="http://schemas.openxmlformats.org/officeDocument/2006/relationships/image" Target="../media/image375.png"/><Relationship Id="rId43" Type="http://schemas.openxmlformats.org/officeDocument/2006/relationships/image" Target="../media/image383.png"/><Relationship Id="rId48" Type="http://schemas.openxmlformats.org/officeDocument/2006/relationships/image" Target="../media/image388.png"/><Relationship Id="rId56" Type="http://schemas.openxmlformats.org/officeDocument/2006/relationships/image" Target="../media/image396.png"/><Relationship Id="rId64" Type="http://schemas.openxmlformats.org/officeDocument/2006/relationships/image" Target="../media/image404.png"/><Relationship Id="rId69" Type="http://schemas.openxmlformats.org/officeDocument/2006/relationships/image" Target="../media/image409.png"/><Relationship Id="rId8" Type="http://schemas.openxmlformats.org/officeDocument/2006/relationships/image" Target="../media/image348.png"/><Relationship Id="rId51" Type="http://schemas.openxmlformats.org/officeDocument/2006/relationships/image" Target="../media/image391.png"/><Relationship Id="rId3" Type="http://schemas.openxmlformats.org/officeDocument/2006/relationships/image" Target="../media/image269.png"/><Relationship Id="rId12" Type="http://schemas.openxmlformats.org/officeDocument/2006/relationships/image" Target="../media/image352.png"/><Relationship Id="rId17" Type="http://schemas.openxmlformats.org/officeDocument/2006/relationships/image" Target="../media/image357.png"/><Relationship Id="rId25" Type="http://schemas.openxmlformats.org/officeDocument/2006/relationships/image" Target="../media/image365.png"/><Relationship Id="rId33" Type="http://schemas.openxmlformats.org/officeDocument/2006/relationships/image" Target="../media/image373.png"/><Relationship Id="rId38" Type="http://schemas.openxmlformats.org/officeDocument/2006/relationships/image" Target="../media/image378.png"/><Relationship Id="rId46" Type="http://schemas.openxmlformats.org/officeDocument/2006/relationships/image" Target="../media/image386.png"/><Relationship Id="rId59" Type="http://schemas.openxmlformats.org/officeDocument/2006/relationships/image" Target="../media/image399.png"/><Relationship Id="rId67" Type="http://schemas.openxmlformats.org/officeDocument/2006/relationships/image" Target="../media/image407.png"/><Relationship Id="rId20" Type="http://schemas.openxmlformats.org/officeDocument/2006/relationships/image" Target="../media/image360.png"/><Relationship Id="rId41" Type="http://schemas.openxmlformats.org/officeDocument/2006/relationships/image" Target="../media/image381.png"/><Relationship Id="rId54" Type="http://schemas.openxmlformats.org/officeDocument/2006/relationships/image" Target="../media/image394.png"/><Relationship Id="rId62" Type="http://schemas.openxmlformats.org/officeDocument/2006/relationships/image" Target="../media/image40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9.png"/><Relationship Id="rId18" Type="http://schemas.openxmlformats.org/officeDocument/2006/relationships/image" Target="../media/image424.png"/><Relationship Id="rId26" Type="http://schemas.openxmlformats.org/officeDocument/2006/relationships/image" Target="../media/image432.png"/><Relationship Id="rId39" Type="http://schemas.openxmlformats.org/officeDocument/2006/relationships/image" Target="../media/image445.png"/><Relationship Id="rId21" Type="http://schemas.openxmlformats.org/officeDocument/2006/relationships/image" Target="../media/image427.png"/><Relationship Id="rId34" Type="http://schemas.openxmlformats.org/officeDocument/2006/relationships/image" Target="../media/image440.png"/><Relationship Id="rId42" Type="http://schemas.openxmlformats.org/officeDocument/2006/relationships/image" Target="../media/image448.png"/><Relationship Id="rId47" Type="http://schemas.openxmlformats.org/officeDocument/2006/relationships/image" Target="../media/image453.png"/><Relationship Id="rId50" Type="http://schemas.openxmlformats.org/officeDocument/2006/relationships/image" Target="../media/image456.png"/><Relationship Id="rId55" Type="http://schemas.openxmlformats.org/officeDocument/2006/relationships/image" Target="../media/image461.png"/><Relationship Id="rId7" Type="http://schemas.openxmlformats.org/officeDocument/2006/relationships/image" Target="../media/image413.png"/><Relationship Id="rId12" Type="http://schemas.openxmlformats.org/officeDocument/2006/relationships/image" Target="../media/image418.png"/><Relationship Id="rId17" Type="http://schemas.openxmlformats.org/officeDocument/2006/relationships/image" Target="../media/image423.png"/><Relationship Id="rId25" Type="http://schemas.openxmlformats.org/officeDocument/2006/relationships/image" Target="../media/image431.png"/><Relationship Id="rId33" Type="http://schemas.openxmlformats.org/officeDocument/2006/relationships/image" Target="../media/image439.png"/><Relationship Id="rId38" Type="http://schemas.openxmlformats.org/officeDocument/2006/relationships/image" Target="../media/image444.png"/><Relationship Id="rId46" Type="http://schemas.openxmlformats.org/officeDocument/2006/relationships/image" Target="../media/image452.png"/><Relationship Id="rId2" Type="http://schemas.openxmlformats.org/officeDocument/2006/relationships/image" Target="../media/image269.png"/><Relationship Id="rId16" Type="http://schemas.openxmlformats.org/officeDocument/2006/relationships/image" Target="../media/image422.png"/><Relationship Id="rId20" Type="http://schemas.openxmlformats.org/officeDocument/2006/relationships/image" Target="../media/image426.png"/><Relationship Id="rId29" Type="http://schemas.openxmlformats.org/officeDocument/2006/relationships/image" Target="../media/image435.png"/><Relationship Id="rId41" Type="http://schemas.openxmlformats.org/officeDocument/2006/relationships/image" Target="../media/image447.png"/><Relationship Id="rId54" Type="http://schemas.openxmlformats.org/officeDocument/2006/relationships/image" Target="../media/image4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2.png"/><Relationship Id="rId11" Type="http://schemas.openxmlformats.org/officeDocument/2006/relationships/image" Target="../media/image417.png"/><Relationship Id="rId24" Type="http://schemas.openxmlformats.org/officeDocument/2006/relationships/image" Target="../media/image430.png"/><Relationship Id="rId32" Type="http://schemas.openxmlformats.org/officeDocument/2006/relationships/image" Target="../media/image438.png"/><Relationship Id="rId37" Type="http://schemas.openxmlformats.org/officeDocument/2006/relationships/image" Target="../media/image443.png"/><Relationship Id="rId40" Type="http://schemas.openxmlformats.org/officeDocument/2006/relationships/image" Target="../media/image446.png"/><Relationship Id="rId45" Type="http://schemas.openxmlformats.org/officeDocument/2006/relationships/image" Target="../media/image451.png"/><Relationship Id="rId53" Type="http://schemas.openxmlformats.org/officeDocument/2006/relationships/image" Target="../media/image459.png"/><Relationship Id="rId5" Type="http://schemas.openxmlformats.org/officeDocument/2006/relationships/image" Target="../media/image411.png"/><Relationship Id="rId15" Type="http://schemas.openxmlformats.org/officeDocument/2006/relationships/image" Target="../media/image421.png"/><Relationship Id="rId23" Type="http://schemas.openxmlformats.org/officeDocument/2006/relationships/image" Target="../media/image429.png"/><Relationship Id="rId28" Type="http://schemas.openxmlformats.org/officeDocument/2006/relationships/image" Target="../media/image434.png"/><Relationship Id="rId36" Type="http://schemas.openxmlformats.org/officeDocument/2006/relationships/image" Target="../media/image442.png"/><Relationship Id="rId49" Type="http://schemas.openxmlformats.org/officeDocument/2006/relationships/image" Target="../media/image455.png"/><Relationship Id="rId57" Type="http://schemas.openxmlformats.org/officeDocument/2006/relationships/image" Target="../media/image463.png"/><Relationship Id="rId10" Type="http://schemas.openxmlformats.org/officeDocument/2006/relationships/image" Target="../media/image416.png"/><Relationship Id="rId19" Type="http://schemas.openxmlformats.org/officeDocument/2006/relationships/image" Target="../media/image425.png"/><Relationship Id="rId31" Type="http://schemas.openxmlformats.org/officeDocument/2006/relationships/image" Target="../media/image437.png"/><Relationship Id="rId44" Type="http://schemas.openxmlformats.org/officeDocument/2006/relationships/image" Target="../media/image450.png"/><Relationship Id="rId52" Type="http://schemas.openxmlformats.org/officeDocument/2006/relationships/image" Target="../media/image458.png"/><Relationship Id="rId4" Type="http://schemas.openxmlformats.org/officeDocument/2006/relationships/image" Target="../media/image410.png"/><Relationship Id="rId9" Type="http://schemas.openxmlformats.org/officeDocument/2006/relationships/image" Target="../media/image415.png"/><Relationship Id="rId14" Type="http://schemas.openxmlformats.org/officeDocument/2006/relationships/image" Target="../media/image420.png"/><Relationship Id="rId22" Type="http://schemas.openxmlformats.org/officeDocument/2006/relationships/image" Target="../media/image428.png"/><Relationship Id="rId27" Type="http://schemas.openxmlformats.org/officeDocument/2006/relationships/image" Target="../media/image433.png"/><Relationship Id="rId30" Type="http://schemas.openxmlformats.org/officeDocument/2006/relationships/image" Target="../media/image436.png"/><Relationship Id="rId35" Type="http://schemas.openxmlformats.org/officeDocument/2006/relationships/image" Target="../media/image441.png"/><Relationship Id="rId43" Type="http://schemas.openxmlformats.org/officeDocument/2006/relationships/image" Target="../media/image449.png"/><Relationship Id="rId48" Type="http://schemas.openxmlformats.org/officeDocument/2006/relationships/image" Target="../media/image454.png"/><Relationship Id="rId56" Type="http://schemas.openxmlformats.org/officeDocument/2006/relationships/image" Target="../media/image462.png"/><Relationship Id="rId8" Type="http://schemas.openxmlformats.org/officeDocument/2006/relationships/image" Target="../media/image414.png"/><Relationship Id="rId51" Type="http://schemas.openxmlformats.org/officeDocument/2006/relationships/image" Target="../media/image457.png"/><Relationship Id="rId3" Type="http://schemas.openxmlformats.org/officeDocument/2006/relationships/image" Target="../media/image15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4.png"/><Relationship Id="rId18" Type="http://schemas.openxmlformats.org/officeDocument/2006/relationships/image" Target="../media/image479.png"/><Relationship Id="rId26" Type="http://schemas.openxmlformats.org/officeDocument/2006/relationships/image" Target="../media/image487.png"/><Relationship Id="rId39" Type="http://schemas.openxmlformats.org/officeDocument/2006/relationships/image" Target="../media/image500.png"/><Relationship Id="rId21" Type="http://schemas.openxmlformats.org/officeDocument/2006/relationships/image" Target="../media/image482.png"/><Relationship Id="rId34" Type="http://schemas.openxmlformats.org/officeDocument/2006/relationships/image" Target="../media/image495.png"/><Relationship Id="rId42" Type="http://schemas.openxmlformats.org/officeDocument/2006/relationships/image" Target="../media/image503.png"/><Relationship Id="rId47" Type="http://schemas.openxmlformats.org/officeDocument/2006/relationships/image" Target="../media/image508.png"/><Relationship Id="rId50" Type="http://schemas.openxmlformats.org/officeDocument/2006/relationships/image" Target="../media/image511.png"/><Relationship Id="rId55" Type="http://schemas.openxmlformats.org/officeDocument/2006/relationships/image" Target="../media/image516.png"/><Relationship Id="rId63" Type="http://schemas.openxmlformats.org/officeDocument/2006/relationships/image" Target="../media/image524.png"/><Relationship Id="rId68" Type="http://schemas.openxmlformats.org/officeDocument/2006/relationships/image" Target="../media/image529.png"/><Relationship Id="rId76" Type="http://schemas.openxmlformats.org/officeDocument/2006/relationships/image" Target="../media/image537.png"/><Relationship Id="rId7" Type="http://schemas.openxmlformats.org/officeDocument/2006/relationships/image" Target="../media/image468.png"/><Relationship Id="rId71" Type="http://schemas.openxmlformats.org/officeDocument/2006/relationships/image" Target="../media/image532.png"/><Relationship Id="rId2" Type="http://schemas.openxmlformats.org/officeDocument/2006/relationships/image" Target="../media/image159.png"/><Relationship Id="rId16" Type="http://schemas.openxmlformats.org/officeDocument/2006/relationships/image" Target="../media/image477.png"/><Relationship Id="rId29" Type="http://schemas.openxmlformats.org/officeDocument/2006/relationships/image" Target="../media/image490.png"/><Relationship Id="rId11" Type="http://schemas.openxmlformats.org/officeDocument/2006/relationships/image" Target="../media/image472.png"/><Relationship Id="rId24" Type="http://schemas.openxmlformats.org/officeDocument/2006/relationships/image" Target="../media/image485.png"/><Relationship Id="rId32" Type="http://schemas.openxmlformats.org/officeDocument/2006/relationships/image" Target="../media/image493.png"/><Relationship Id="rId37" Type="http://schemas.openxmlformats.org/officeDocument/2006/relationships/image" Target="../media/image498.png"/><Relationship Id="rId40" Type="http://schemas.openxmlformats.org/officeDocument/2006/relationships/image" Target="../media/image501.png"/><Relationship Id="rId45" Type="http://schemas.openxmlformats.org/officeDocument/2006/relationships/image" Target="../media/image506.png"/><Relationship Id="rId53" Type="http://schemas.openxmlformats.org/officeDocument/2006/relationships/image" Target="../media/image514.png"/><Relationship Id="rId58" Type="http://schemas.openxmlformats.org/officeDocument/2006/relationships/image" Target="../media/image519.png"/><Relationship Id="rId66" Type="http://schemas.openxmlformats.org/officeDocument/2006/relationships/image" Target="../media/image527.png"/><Relationship Id="rId74" Type="http://schemas.openxmlformats.org/officeDocument/2006/relationships/image" Target="../media/image535.png"/><Relationship Id="rId79" Type="http://schemas.openxmlformats.org/officeDocument/2006/relationships/image" Target="../media/image540.png"/><Relationship Id="rId5" Type="http://schemas.openxmlformats.org/officeDocument/2006/relationships/image" Target="../media/image466.png"/><Relationship Id="rId61" Type="http://schemas.openxmlformats.org/officeDocument/2006/relationships/image" Target="../media/image522.png"/><Relationship Id="rId10" Type="http://schemas.openxmlformats.org/officeDocument/2006/relationships/image" Target="../media/image471.png"/><Relationship Id="rId19" Type="http://schemas.openxmlformats.org/officeDocument/2006/relationships/image" Target="../media/image480.png"/><Relationship Id="rId31" Type="http://schemas.openxmlformats.org/officeDocument/2006/relationships/image" Target="../media/image492.png"/><Relationship Id="rId44" Type="http://schemas.openxmlformats.org/officeDocument/2006/relationships/image" Target="../media/image505.png"/><Relationship Id="rId52" Type="http://schemas.openxmlformats.org/officeDocument/2006/relationships/image" Target="../media/image513.png"/><Relationship Id="rId60" Type="http://schemas.openxmlformats.org/officeDocument/2006/relationships/image" Target="../media/image521.png"/><Relationship Id="rId65" Type="http://schemas.openxmlformats.org/officeDocument/2006/relationships/image" Target="../media/image526.png"/><Relationship Id="rId73" Type="http://schemas.openxmlformats.org/officeDocument/2006/relationships/image" Target="../media/image534.png"/><Relationship Id="rId78" Type="http://schemas.openxmlformats.org/officeDocument/2006/relationships/image" Target="../media/image539.png"/><Relationship Id="rId4" Type="http://schemas.openxmlformats.org/officeDocument/2006/relationships/image" Target="../media/image465.png"/><Relationship Id="rId9" Type="http://schemas.openxmlformats.org/officeDocument/2006/relationships/image" Target="../media/image470.png"/><Relationship Id="rId14" Type="http://schemas.openxmlformats.org/officeDocument/2006/relationships/image" Target="../media/image475.png"/><Relationship Id="rId22" Type="http://schemas.openxmlformats.org/officeDocument/2006/relationships/image" Target="../media/image483.png"/><Relationship Id="rId27" Type="http://schemas.openxmlformats.org/officeDocument/2006/relationships/image" Target="../media/image488.png"/><Relationship Id="rId30" Type="http://schemas.openxmlformats.org/officeDocument/2006/relationships/image" Target="../media/image491.png"/><Relationship Id="rId35" Type="http://schemas.openxmlformats.org/officeDocument/2006/relationships/image" Target="../media/image496.png"/><Relationship Id="rId43" Type="http://schemas.openxmlformats.org/officeDocument/2006/relationships/image" Target="../media/image504.png"/><Relationship Id="rId48" Type="http://schemas.openxmlformats.org/officeDocument/2006/relationships/image" Target="../media/image509.png"/><Relationship Id="rId56" Type="http://schemas.openxmlformats.org/officeDocument/2006/relationships/image" Target="../media/image517.png"/><Relationship Id="rId64" Type="http://schemas.openxmlformats.org/officeDocument/2006/relationships/image" Target="../media/image525.png"/><Relationship Id="rId69" Type="http://schemas.openxmlformats.org/officeDocument/2006/relationships/image" Target="../media/image530.png"/><Relationship Id="rId77" Type="http://schemas.openxmlformats.org/officeDocument/2006/relationships/image" Target="../media/image538.png"/><Relationship Id="rId8" Type="http://schemas.openxmlformats.org/officeDocument/2006/relationships/image" Target="../media/image469.png"/><Relationship Id="rId51" Type="http://schemas.openxmlformats.org/officeDocument/2006/relationships/image" Target="../media/image512.png"/><Relationship Id="rId72" Type="http://schemas.openxmlformats.org/officeDocument/2006/relationships/image" Target="../media/image533.png"/><Relationship Id="rId3" Type="http://schemas.openxmlformats.org/officeDocument/2006/relationships/image" Target="../media/image464.png"/><Relationship Id="rId12" Type="http://schemas.openxmlformats.org/officeDocument/2006/relationships/image" Target="../media/image473.png"/><Relationship Id="rId17" Type="http://schemas.openxmlformats.org/officeDocument/2006/relationships/image" Target="../media/image478.png"/><Relationship Id="rId25" Type="http://schemas.openxmlformats.org/officeDocument/2006/relationships/image" Target="../media/image486.png"/><Relationship Id="rId33" Type="http://schemas.openxmlformats.org/officeDocument/2006/relationships/image" Target="../media/image494.png"/><Relationship Id="rId38" Type="http://schemas.openxmlformats.org/officeDocument/2006/relationships/image" Target="../media/image499.png"/><Relationship Id="rId46" Type="http://schemas.openxmlformats.org/officeDocument/2006/relationships/image" Target="../media/image507.png"/><Relationship Id="rId59" Type="http://schemas.openxmlformats.org/officeDocument/2006/relationships/image" Target="../media/image520.png"/><Relationship Id="rId67" Type="http://schemas.openxmlformats.org/officeDocument/2006/relationships/image" Target="../media/image528.png"/><Relationship Id="rId20" Type="http://schemas.openxmlformats.org/officeDocument/2006/relationships/image" Target="../media/image481.png"/><Relationship Id="rId41" Type="http://schemas.openxmlformats.org/officeDocument/2006/relationships/image" Target="../media/image502.png"/><Relationship Id="rId54" Type="http://schemas.openxmlformats.org/officeDocument/2006/relationships/image" Target="../media/image515.png"/><Relationship Id="rId62" Type="http://schemas.openxmlformats.org/officeDocument/2006/relationships/image" Target="../media/image523.png"/><Relationship Id="rId70" Type="http://schemas.openxmlformats.org/officeDocument/2006/relationships/image" Target="../media/image531.png"/><Relationship Id="rId75" Type="http://schemas.openxmlformats.org/officeDocument/2006/relationships/image" Target="../media/image5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7.png"/><Relationship Id="rId15" Type="http://schemas.openxmlformats.org/officeDocument/2006/relationships/image" Target="../media/image476.png"/><Relationship Id="rId23" Type="http://schemas.openxmlformats.org/officeDocument/2006/relationships/image" Target="../media/image484.png"/><Relationship Id="rId28" Type="http://schemas.openxmlformats.org/officeDocument/2006/relationships/image" Target="../media/image489.png"/><Relationship Id="rId36" Type="http://schemas.openxmlformats.org/officeDocument/2006/relationships/image" Target="../media/image497.png"/><Relationship Id="rId49" Type="http://schemas.openxmlformats.org/officeDocument/2006/relationships/image" Target="../media/image510.png"/><Relationship Id="rId57" Type="http://schemas.openxmlformats.org/officeDocument/2006/relationships/image" Target="../media/image5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801599" cy="96011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88977" y="3215639"/>
            <a:ext cx="9323830" cy="3489961"/>
            <a:chOff x="188976" y="3215639"/>
            <a:chExt cx="9932035" cy="63842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8976" y="3215639"/>
              <a:ext cx="5593080" cy="51480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9008" y="5398006"/>
              <a:ext cx="3575304" cy="42016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79391" y="5458966"/>
              <a:ext cx="3389375" cy="413918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1864" y="5556503"/>
              <a:ext cx="3589020" cy="4043170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1000231" y="0"/>
            <a:ext cx="1807210" cy="9601200"/>
            <a:chOff x="11000231" y="0"/>
            <a:chExt cx="1807210" cy="9601200"/>
          </a:xfrm>
        </p:grpSpPr>
        <p:sp>
          <p:nvSpPr>
            <p:cNvPr id="9" name="object 9"/>
            <p:cNvSpPr/>
            <p:nvPr/>
          </p:nvSpPr>
          <p:spPr>
            <a:xfrm>
              <a:off x="11013947" y="0"/>
              <a:ext cx="1779905" cy="9601200"/>
            </a:xfrm>
            <a:custGeom>
              <a:avLst/>
              <a:gdLst/>
              <a:ahLst/>
              <a:cxnLst/>
              <a:rect l="l" t="t" r="r" b="b"/>
              <a:pathLst>
                <a:path w="1779904" h="9601200">
                  <a:moveTo>
                    <a:pt x="1779524" y="0"/>
                  </a:moveTo>
                  <a:lnTo>
                    <a:pt x="0" y="0"/>
                  </a:lnTo>
                  <a:lnTo>
                    <a:pt x="0" y="9601200"/>
                  </a:lnTo>
                  <a:lnTo>
                    <a:pt x="1779524" y="9601200"/>
                  </a:lnTo>
                  <a:lnTo>
                    <a:pt x="177952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13947" y="0"/>
              <a:ext cx="1779905" cy="9601200"/>
            </a:xfrm>
            <a:custGeom>
              <a:avLst/>
              <a:gdLst/>
              <a:ahLst/>
              <a:cxnLst/>
              <a:rect l="l" t="t" r="r" b="b"/>
              <a:pathLst>
                <a:path w="1779904" h="9601200">
                  <a:moveTo>
                    <a:pt x="1779524" y="9601195"/>
                  </a:moveTo>
                  <a:lnTo>
                    <a:pt x="1779524" y="0"/>
                  </a:lnTo>
                </a:path>
                <a:path w="1779904" h="9601200">
                  <a:moveTo>
                    <a:pt x="0" y="0"/>
                  </a:moveTo>
                  <a:lnTo>
                    <a:pt x="0" y="9601195"/>
                  </a:lnTo>
                </a:path>
              </a:pathLst>
            </a:custGeom>
            <a:ln w="2743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85800" y="484664"/>
            <a:ext cx="10192513" cy="6742177"/>
            <a:chOff x="170687" y="192023"/>
            <a:chExt cx="10601325" cy="9199245"/>
          </a:xfrm>
        </p:grpSpPr>
        <p:sp>
          <p:nvSpPr>
            <p:cNvPr id="12" name="object 12"/>
            <p:cNvSpPr/>
            <p:nvPr/>
          </p:nvSpPr>
          <p:spPr>
            <a:xfrm>
              <a:off x="190499" y="211835"/>
              <a:ext cx="10561320" cy="9159240"/>
            </a:xfrm>
            <a:custGeom>
              <a:avLst/>
              <a:gdLst/>
              <a:ahLst/>
              <a:cxnLst/>
              <a:rect l="l" t="t" r="r" b="b"/>
              <a:pathLst>
                <a:path w="10561320" h="9159240">
                  <a:moveTo>
                    <a:pt x="0" y="9159240"/>
                  </a:moveTo>
                  <a:lnTo>
                    <a:pt x="10561320" y="9159240"/>
                  </a:lnTo>
                  <a:lnTo>
                    <a:pt x="10561320" y="0"/>
                  </a:lnTo>
                  <a:lnTo>
                    <a:pt x="0" y="0"/>
                  </a:lnTo>
                  <a:lnTo>
                    <a:pt x="0" y="9159240"/>
                  </a:lnTo>
                  <a:close/>
                </a:path>
              </a:pathLst>
            </a:custGeom>
            <a:ln w="39624">
              <a:solidFill>
                <a:srgbClr val="EA211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11095" y="591312"/>
              <a:ext cx="1200912" cy="8275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1576" y="676655"/>
              <a:ext cx="1088136" cy="7147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94887" y="591312"/>
              <a:ext cx="2135124" cy="8412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23843" y="676655"/>
              <a:ext cx="2022348" cy="7284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62599" y="591312"/>
              <a:ext cx="3750563" cy="92049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93079" y="676655"/>
              <a:ext cx="3634739" cy="8077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130295" y="1905000"/>
              <a:ext cx="4651248" cy="4632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13532" y="1889759"/>
              <a:ext cx="4649724" cy="4587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89887" y="2599944"/>
              <a:ext cx="8122919" cy="5425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73123" y="2584703"/>
              <a:ext cx="8121396" cy="537972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07529" y="7391400"/>
            <a:ext cx="10051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Докладчик: начальник отделения медицинского снабжения </a:t>
            </a:r>
          </a:p>
          <a:p>
            <a:r>
              <a:rPr lang="ru-RU" sz="2400" smtClean="0"/>
              <a:t>филиала ФГБУ </a:t>
            </a:r>
            <a:r>
              <a:rPr lang="ru-RU" sz="2400" dirty="0" smtClean="0"/>
              <a:t>«12 КДЦ» Минобороны </a:t>
            </a:r>
          </a:p>
          <a:p>
            <a:r>
              <a:rPr lang="ru-RU" sz="2400" dirty="0" smtClean="0"/>
              <a:t>полковник медицинской службы запаса</a:t>
            </a:r>
          </a:p>
          <a:p>
            <a:r>
              <a:rPr lang="ru-RU" sz="2400" dirty="0" smtClean="0"/>
              <a:t>ЖУК ВИКТОР НИКОЛАЕВИЧ</a:t>
            </a:r>
            <a:endParaRPr lang="ru-RU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66303" cy="32948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5304" y="0"/>
            <a:ext cx="1606296" cy="960119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75487" y="1399032"/>
            <a:ext cx="10057130" cy="2860675"/>
            <a:chOff x="475487" y="1399032"/>
            <a:chExt cx="10057130" cy="286067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487" y="1399032"/>
              <a:ext cx="832104" cy="573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91768" y="1399032"/>
              <a:ext cx="665988" cy="57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3455" y="1399032"/>
              <a:ext cx="1283208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0839" y="1399032"/>
              <a:ext cx="1511808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6823" y="1399032"/>
              <a:ext cx="509015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03064" y="1399032"/>
              <a:ext cx="2307336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94576" y="1399032"/>
              <a:ext cx="1219200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97952" y="1399032"/>
              <a:ext cx="2534411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75487" y="1856232"/>
              <a:ext cx="1926336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346959" y="1856232"/>
              <a:ext cx="499872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91967" y="1856232"/>
              <a:ext cx="2167128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04231" y="1856232"/>
              <a:ext cx="2042160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91528" y="1856232"/>
              <a:ext cx="463296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299959" y="1856232"/>
              <a:ext cx="1298448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43544" y="1856232"/>
              <a:ext cx="926592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415271" y="1856232"/>
              <a:ext cx="1115568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5487" y="2313432"/>
              <a:ext cx="1959864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176271" y="2313432"/>
              <a:ext cx="1761744" cy="5730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675887" y="2313432"/>
              <a:ext cx="1298448" cy="573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712208" y="2313432"/>
              <a:ext cx="2116836" cy="5730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483096" y="2313432"/>
              <a:ext cx="414527" cy="573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638543" y="2313432"/>
              <a:ext cx="957072" cy="573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333487" y="2313432"/>
              <a:ext cx="1377696" cy="573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449056" y="2313432"/>
              <a:ext cx="1566672" cy="5730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756647" y="2313432"/>
              <a:ext cx="774192" cy="5730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5487" y="2770632"/>
              <a:ext cx="1243584" cy="5745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636776" y="2770632"/>
              <a:ext cx="1284732" cy="5745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837687" y="2770632"/>
              <a:ext cx="2039112" cy="5745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94503" y="2770632"/>
              <a:ext cx="2334768" cy="5745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7046976" y="2770632"/>
              <a:ext cx="1222248" cy="574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8186928" y="2770632"/>
              <a:ext cx="1293876" cy="574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134856" y="2770632"/>
              <a:ext cx="414527" cy="5745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470135" y="2770632"/>
              <a:ext cx="1060703" cy="5745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75487" y="3227832"/>
              <a:ext cx="2279904" cy="5745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490215" y="3227832"/>
              <a:ext cx="1594104" cy="5745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819143" y="3227832"/>
              <a:ext cx="463296" cy="5745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017264" y="3227832"/>
              <a:ext cx="925067" cy="5745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675631" y="3227832"/>
              <a:ext cx="1395984" cy="5745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809487" y="3227832"/>
              <a:ext cx="2304288" cy="5745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848599" y="3227832"/>
              <a:ext cx="1118616" cy="5745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8702040" y="3227832"/>
              <a:ext cx="917448" cy="57454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9354311" y="3227832"/>
              <a:ext cx="1176527" cy="5745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75487" y="3685032"/>
              <a:ext cx="1911095" cy="5745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124455" y="3685032"/>
              <a:ext cx="1490471" cy="574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270504" y="3685032"/>
              <a:ext cx="414527" cy="574548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625246" y="1373860"/>
            <a:ext cx="221424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  <a:tabLst>
                <a:tab pos="728345" algn="l"/>
                <a:tab pos="1280160" algn="l"/>
                <a:tab pos="1941830" algn="l"/>
              </a:tabLst>
            </a:pP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Те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	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енее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средствами	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96564" y="1373860"/>
            <a:ext cx="1831339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4135">
              <a:lnSpc>
                <a:spcPct val="130000"/>
              </a:lnSpc>
              <a:spcBef>
                <a:spcPts val="100"/>
              </a:spcBef>
              <a:tabLst>
                <a:tab pos="1473835" algn="l"/>
              </a:tabLst>
            </a:pP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ситуация	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ски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54066" y="1373860"/>
            <a:ext cx="5531485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2095" marR="5080" indent="-240029">
              <a:lnSpc>
                <a:spcPct val="130000"/>
              </a:lnSpc>
              <a:spcBef>
                <a:spcPts val="100"/>
              </a:spcBef>
              <a:tabLst>
                <a:tab pos="2205355" algn="l"/>
                <a:tab pos="2224405" algn="l"/>
                <a:tab pos="2631440" algn="l"/>
                <a:tab pos="3309620" algn="l"/>
                <a:tab pos="3870960" algn="l"/>
                <a:tab pos="4739640" algn="l"/>
              </a:tabLst>
            </a:pP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10" dirty="0">
                <a:solidFill>
                  <a:srgbClr val="FFFFFF"/>
                </a:solidFill>
                <a:latin typeface="Verdana"/>
                <a:cs typeface="Verdana"/>
              </a:rPr>
              <a:t>бе</a:t>
            </a:r>
            <a:r>
              <a:rPr sz="2000" i="1" spc="25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1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	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1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28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	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ве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  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им</a:t>
            </a:r>
            <a:r>
              <a:rPr sz="2000" i="1" spc="6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ще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		в	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рв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ы	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25246" y="2166340"/>
            <a:ext cx="975741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продолжала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оставаться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крайне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напряженной. 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Было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принято 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решение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как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можно</a:t>
            </a:r>
            <a:r>
              <a:rPr sz="2000" i="1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полнее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использовать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лекарственную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флору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страны.</a:t>
            </a:r>
            <a:r>
              <a:rPr sz="2000" i="1" spc="6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Сбор </a:t>
            </a:r>
            <a:r>
              <a:rPr sz="2000" i="1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лекарственных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растений</a:t>
            </a:r>
            <a:r>
              <a:rPr sz="2000" i="1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годы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Великой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Отечественной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войны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стал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делом </a:t>
            </a:r>
            <a:r>
              <a:rPr sz="2000" i="1" spc="-6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оборонного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значения.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655319" y="816863"/>
            <a:ext cx="2725420" cy="299085"/>
            <a:chOff x="655319" y="816863"/>
            <a:chExt cx="2725420" cy="299085"/>
          </a:xfrm>
        </p:grpSpPr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55319" y="816863"/>
              <a:ext cx="2724912" cy="298703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62939" y="826007"/>
              <a:ext cx="2686812" cy="257555"/>
            </a:xfrm>
            <a:prstGeom prst="rect">
              <a:avLst/>
            </a:prstGeom>
          </p:spPr>
        </p:pic>
      </p:grpSp>
      <p:pic>
        <p:nvPicPr>
          <p:cNvPr id="57" name="object 57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749551" y="4462271"/>
            <a:ext cx="7848600" cy="48615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66303" cy="32948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93191" y="5242559"/>
            <a:ext cx="4930140" cy="2984500"/>
            <a:chOff x="393191" y="5242559"/>
            <a:chExt cx="4930140" cy="29845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3191" y="5242559"/>
              <a:ext cx="440436" cy="5151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511" y="5242559"/>
              <a:ext cx="819912" cy="5151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2831" y="5242559"/>
              <a:ext cx="387095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080" y="5242559"/>
              <a:ext cx="373380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9344" y="5242559"/>
              <a:ext cx="1275588" cy="515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18815" y="5242559"/>
              <a:ext cx="414528" cy="515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71799" y="5242559"/>
              <a:ext cx="1551431" cy="515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58639" y="5242559"/>
              <a:ext cx="963167" cy="515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3191" y="5654039"/>
              <a:ext cx="1539239" cy="5151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79319" y="5654039"/>
              <a:ext cx="1444752" cy="5151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6224" y="5654039"/>
              <a:ext cx="371855" cy="5151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934968" y="5654039"/>
              <a:ext cx="1388364" cy="515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3191" y="6065519"/>
              <a:ext cx="1603247" cy="5151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44039" y="6065519"/>
              <a:ext cx="1877567" cy="5151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569208" y="6065519"/>
              <a:ext cx="598932" cy="5151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14215" y="6065519"/>
              <a:ext cx="1045463" cy="51511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7280" y="6065519"/>
              <a:ext cx="414527" cy="51511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3191" y="6476999"/>
              <a:ext cx="1335024" cy="51511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807463" y="6476999"/>
              <a:ext cx="1463039" cy="5151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352799" y="6476999"/>
              <a:ext cx="1969007" cy="5151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3191" y="6888479"/>
              <a:ext cx="1170432" cy="51511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28927" y="6888479"/>
              <a:ext cx="1847088" cy="5151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41319" y="6888479"/>
              <a:ext cx="871728" cy="5151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578352" y="6888479"/>
              <a:ext cx="1383791" cy="5151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27447" y="6888479"/>
              <a:ext cx="594360" cy="5151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3191" y="7299959"/>
              <a:ext cx="449580" cy="5151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2375" y="7299959"/>
              <a:ext cx="667511" cy="5151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71016" y="7299959"/>
              <a:ext cx="1618487" cy="5151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70631" y="7299959"/>
              <a:ext cx="1258823" cy="5151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910583" y="7299959"/>
              <a:ext cx="1097280" cy="5151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888991" y="7299959"/>
              <a:ext cx="432815" cy="51511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93191" y="7711439"/>
              <a:ext cx="1356359" cy="5151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502663" y="7711439"/>
              <a:ext cx="1758695" cy="5151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4471" y="7711439"/>
              <a:ext cx="414527" cy="5151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185159" y="7711439"/>
              <a:ext cx="1152143" cy="5151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093463" y="7711439"/>
              <a:ext cx="1118615" cy="5151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04232" y="7711439"/>
              <a:ext cx="371856" cy="515112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525881" y="5247513"/>
            <a:ext cx="4660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4405" algn="l"/>
                <a:tab pos="2359025" algn="l"/>
                <a:tab pos="3997960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1800" i="1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40" dirty="0">
                <a:solidFill>
                  <a:srgbClr val="FFFFFF"/>
                </a:solidFill>
                <a:latin typeface="Verdana"/>
                <a:cs typeface="Verdana"/>
              </a:rPr>
              <a:t>194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1	</a:t>
            </a:r>
            <a:r>
              <a:rPr sz="1800" i="1" spc="-19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 </a:t>
            </a:r>
            <a:r>
              <a:rPr sz="1800" i="1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вы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в</a:t>
            </a:r>
            <a:r>
              <a:rPr sz="1800" i="1" spc="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аля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	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78279" y="5521452"/>
            <a:ext cx="323596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5440">
              <a:lnSpc>
                <a:spcPct val="150100"/>
              </a:lnSpc>
              <a:spcBef>
                <a:spcPts val="100"/>
              </a:spcBef>
              <a:tabLst>
                <a:tab pos="1739264" algn="l"/>
                <a:tab pos="2126615" algn="l"/>
                <a:tab pos="2190115" algn="l"/>
                <a:tab pos="3086735" algn="l"/>
              </a:tabLst>
            </a:pP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лимонник.		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Настойку </a:t>
            </a:r>
            <a:r>
              <a:rPr sz="1800" i="1" spc="-6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ал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	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	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	в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25881" y="5521452"/>
            <a:ext cx="1315085" cy="126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100"/>
              </a:spcBef>
            </a:pP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применять </a:t>
            </a:r>
            <a:r>
              <a:rPr sz="1800" i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ик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а 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качестве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952370" y="6482333"/>
            <a:ext cx="3227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67180" algn="l"/>
              </a:tabLst>
            </a:pP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средства,	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помогающего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25881" y="6756654"/>
            <a:ext cx="467233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быстро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восстановить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силы раненых,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но </a:t>
            </a:r>
            <a:r>
              <a:rPr sz="1800" i="1" spc="-6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1800" i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повышения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остроты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зрения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у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20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22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800" i="1" spc="-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4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sz="1800" i="1" spc="65" dirty="0">
                <a:solidFill>
                  <a:srgbClr val="FFFFFF"/>
                </a:solidFill>
                <a:latin typeface="Verdana"/>
                <a:cs typeface="Verdana"/>
              </a:rPr>
              <a:t>щ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800" i="1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оч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20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ол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4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22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46" name="object 46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97535" y="734568"/>
            <a:ext cx="5489448" cy="4171188"/>
          </a:xfrm>
          <a:prstGeom prst="rect">
            <a:avLst/>
          </a:prstGeom>
        </p:spPr>
      </p:pic>
      <p:grpSp>
        <p:nvGrpSpPr>
          <p:cNvPr id="47" name="object 47"/>
          <p:cNvGrpSpPr/>
          <p:nvPr/>
        </p:nvGrpSpPr>
        <p:grpSpPr>
          <a:xfrm>
            <a:off x="5708903" y="697991"/>
            <a:ext cx="4919980" cy="3807460"/>
            <a:chOff x="5708903" y="697991"/>
            <a:chExt cx="4919980" cy="3807460"/>
          </a:xfrm>
        </p:grpSpPr>
        <p:pic>
          <p:nvPicPr>
            <p:cNvPr id="48" name="object 4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708903" y="697991"/>
              <a:ext cx="440436" cy="515111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940551" y="697991"/>
              <a:ext cx="1551431" cy="51511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284719" y="697991"/>
              <a:ext cx="445007" cy="515111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522463" y="697991"/>
              <a:ext cx="1527048" cy="515111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8842247" y="697991"/>
              <a:ext cx="1786127" cy="515111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708903" y="1109472"/>
              <a:ext cx="1155192" cy="51511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989063" y="1109472"/>
              <a:ext cx="1636776" cy="5151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747759" y="1109472"/>
              <a:ext cx="1880616" cy="5151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708903" y="1520952"/>
              <a:ext cx="1728216" cy="5151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129271" y="1520952"/>
              <a:ext cx="371855" cy="5151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260335" y="1520952"/>
              <a:ext cx="472440" cy="5151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491983" y="1520952"/>
              <a:ext cx="947927" cy="51511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199119" y="1520952"/>
              <a:ext cx="1176527" cy="51511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134855" y="1520952"/>
              <a:ext cx="1493520" cy="51511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708903" y="1932431"/>
              <a:ext cx="1021079" cy="51511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644639" y="1932431"/>
              <a:ext cx="1392936" cy="515111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7952231" y="1932431"/>
              <a:ext cx="536448" cy="515111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403335" y="1932431"/>
              <a:ext cx="1487424" cy="515111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9805415" y="1932431"/>
              <a:ext cx="762000" cy="51511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259567" y="1932431"/>
              <a:ext cx="368807" cy="51511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708903" y="2343912"/>
              <a:ext cx="1155192" cy="51511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6675119" y="2343912"/>
              <a:ext cx="1441703" cy="5151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927847" y="2343912"/>
              <a:ext cx="658368" cy="5151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397239" y="2343912"/>
              <a:ext cx="594359" cy="5151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799575" y="2343912"/>
              <a:ext cx="1420368" cy="5151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030967" y="2343912"/>
              <a:ext cx="597407" cy="51511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5708903" y="2755391"/>
              <a:ext cx="1045463" cy="515111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6809231" y="2755391"/>
              <a:ext cx="2670048" cy="515111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9534144" y="2755391"/>
              <a:ext cx="595883" cy="51511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0183367" y="2755391"/>
              <a:ext cx="445007" cy="515111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708903" y="3166871"/>
              <a:ext cx="2325624" cy="5151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7805927" y="3166871"/>
              <a:ext cx="1752600" cy="51511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329927" y="3166871"/>
              <a:ext cx="1298448" cy="5151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708903" y="3578352"/>
              <a:ext cx="1911096" cy="51511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519415" y="3578352"/>
              <a:ext cx="1481327" cy="5151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8903207" y="3578352"/>
              <a:ext cx="1725168" cy="51511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5708903" y="3989832"/>
              <a:ext cx="758951" cy="51511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60007" y="3989832"/>
              <a:ext cx="371856" cy="515112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5841238" y="563371"/>
            <a:ext cx="4658995" cy="37293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госпиталях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больницах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испытывался 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острый     недостаток     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перевязочных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ало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3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800" i="1" spc="150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16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24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у 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помог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75" dirty="0">
                <a:solidFill>
                  <a:srgbClr val="FFFFFF"/>
                </a:solidFill>
                <a:latin typeface="Verdana"/>
                <a:cs typeface="Verdana"/>
              </a:rPr>
              <a:t>сфагнум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—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торфяной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мох.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Ученые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доказали,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что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он 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обладает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не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только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гигроскопическими,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но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бактерицидными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свойствами,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поэтому </a:t>
            </a:r>
            <a:r>
              <a:rPr sz="1800" i="1" spc="-6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способствует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 быстрому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заживлению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ран.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7" name="object 87"/>
          <p:cNvPicPr/>
          <p:nvPr/>
        </p:nvPicPr>
        <p:blipFill>
          <a:blip r:embed="rId73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pic>
        <p:nvPicPr>
          <p:cNvPr id="88" name="object 88"/>
          <p:cNvPicPr/>
          <p:nvPr/>
        </p:nvPicPr>
        <p:blipFill>
          <a:blip r:embed="rId74" cstate="print"/>
          <a:stretch>
            <a:fillRect/>
          </a:stretch>
        </p:blipFill>
        <p:spPr>
          <a:xfrm>
            <a:off x="5376671" y="5376671"/>
            <a:ext cx="5035296" cy="38618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08391" cy="32948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90727" y="926591"/>
            <a:ext cx="5664835" cy="2402205"/>
            <a:chOff x="490727" y="926591"/>
            <a:chExt cx="5664835" cy="240220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0727" y="926591"/>
              <a:ext cx="490728" cy="573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1351" y="926591"/>
              <a:ext cx="923544" cy="57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4791" y="926591"/>
              <a:ext cx="1118616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3304" y="926591"/>
              <a:ext cx="665988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7663" y="926591"/>
              <a:ext cx="2316480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4039" y="926591"/>
              <a:ext cx="499872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0727" y="1383791"/>
              <a:ext cx="1423416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6400" y="1383791"/>
              <a:ext cx="2165604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496055" y="1383791"/>
              <a:ext cx="417575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75888" y="1383791"/>
              <a:ext cx="1714500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51119" y="1383791"/>
              <a:ext cx="1002791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0727" y="1840991"/>
              <a:ext cx="987552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8552" y="1840991"/>
              <a:ext cx="598932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56231" y="1840991"/>
              <a:ext cx="1728216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77767" y="1840991"/>
              <a:ext cx="499872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867912" y="1840991"/>
              <a:ext cx="2287524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90727" y="2298191"/>
              <a:ext cx="1569720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08631" y="2298191"/>
              <a:ext cx="2404872" cy="5730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58639" y="2298191"/>
              <a:ext cx="1103376" cy="573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407151" y="2298191"/>
              <a:ext cx="746760" cy="5730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0727" y="2755391"/>
              <a:ext cx="4639056" cy="57302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785360" y="2755391"/>
              <a:ext cx="1368552" cy="573023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641400" y="780643"/>
            <a:ext cx="5377815" cy="231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годы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 войны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r>
              <a:rPr sz="2000" i="1" spc="7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прекращались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научные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исследования. 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Проблема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была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одна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—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изыскание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использование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местного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лекарственного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сырья</a:t>
            </a:r>
            <a:r>
              <a:rPr sz="2000" i="1" spc="6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для 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ит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 </a:t>
            </a: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i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ыл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90727" y="3212592"/>
            <a:ext cx="5664835" cy="1489075"/>
            <a:chOff x="490727" y="3212592"/>
            <a:chExt cx="5664835" cy="1489075"/>
          </a:xfrm>
        </p:grpSpPr>
        <p:pic>
          <p:nvPicPr>
            <p:cNvPr id="29" name="object 2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90727" y="3212592"/>
              <a:ext cx="2087880" cy="5745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82239" y="3212592"/>
              <a:ext cx="1719072" cy="5745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504943" y="3212592"/>
              <a:ext cx="1648968" cy="5745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0727" y="3669792"/>
              <a:ext cx="1475232" cy="5745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109216" y="3669792"/>
              <a:ext cx="1775459" cy="5745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026407" y="3669792"/>
              <a:ext cx="509015" cy="574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78680" y="3669792"/>
              <a:ext cx="1476755" cy="574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0727" y="4126992"/>
              <a:ext cx="2225040" cy="5745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609088" y="4126992"/>
              <a:ext cx="1714500" cy="5745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977639" y="4126992"/>
              <a:ext cx="413003" cy="57454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641400" y="3067913"/>
            <a:ext cx="369570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1630680" algn="l"/>
                <a:tab pos="2130425" algn="l"/>
                <a:tab pos="2205355" algn="l"/>
                <a:tab pos="3549650" algn="l"/>
              </a:tabLst>
            </a:pP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разработана		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технология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,	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э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1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	с  </a:t>
            </a:r>
            <a:r>
              <a:rPr sz="2000" i="1" spc="70" dirty="0">
                <a:solidFill>
                  <a:srgbClr val="FFFFFF"/>
                </a:solidFill>
                <a:latin typeface="Verdana"/>
                <a:cs typeface="Verdana"/>
              </a:rPr>
              <a:t>содержанием	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витаминов: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40" name="object 40"/>
          <p:cNvPicPr/>
          <p:nvPr/>
        </p:nvPicPr>
        <p:blipFill>
          <a:blip r:embed="rId35" cstate="print"/>
          <a:stretch>
            <a:fillRect/>
          </a:stretch>
        </p:blipFill>
        <p:spPr>
          <a:xfrm>
            <a:off x="4285488" y="4126991"/>
            <a:ext cx="1869948" cy="573024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4449571" y="3067913"/>
            <a:ext cx="156718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685" marR="5080" indent="-177165" algn="r">
              <a:lnSpc>
                <a:spcPct val="150000"/>
              </a:lnSpc>
              <a:spcBef>
                <a:spcPts val="100"/>
              </a:spcBef>
            </a:pP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9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3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 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высоким</a:t>
            </a:r>
            <a:endParaRPr sz="2000">
              <a:latin typeface="Verdana"/>
              <a:cs typeface="Verdana"/>
            </a:endParaRPr>
          </a:p>
          <a:p>
            <a:pPr marR="6985" algn="r">
              <a:lnSpc>
                <a:spcPct val="100000"/>
              </a:lnSpc>
              <a:spcBef>
                <a:spcPts val="1200"/>
              </a:spcBef>
            </a:pP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шиповника,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90727" y="4584191"/>
            <a:ext cx="5664835" cy="1030605"/>
            <a:chOff x="490727" y="4584191"/>
            <a:chExt cx="5664835" cy="1030605"/>
          </a:xfrm>
        </p:grpSpPr>
        <p:pic>
          <p:nvPicPr>
            <p:cNvPr id="43" name="object 43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90727" y="4584191"/>
              <a:ext cx="905256" cy="5730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353311" y="4584191"/>
              <a:ext cx="1246632" cy="5730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557272" y="4584191"/>
              <a:ext cx="1129284" cy="5730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642360" y="4584191"/>
              <a:ext cx="2442972" cy="5730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739383" y="4584191"/>
              <a:ext cx="414527" cy="5730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90727" y="5041391"/>
              <a:ext cx="1072896" cy="5730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380744" y="5041391"/>
              <a:ext cx="467868" cy="5730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664208" y="5041391"/>
              <a:ext cx="1449324" cy="5730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929127" y="5041391"/>
              <a:ext cx="929639" cy="57302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675888" y="5041391"/>
              <a:ext cx="992124" cy="57302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483607" y="5041391"/>
              <a:ext cx="1383791" cy="5730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87568" y="5041391"/>
              <a:ext cx="467867" cy="573024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641400" y="4501213"/>
            <a:ext cx="5375910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  <a:tabLst>
                <a:tab pos="875030" algn="l"/>
                <a:tab pos="2080260" algn="l"/>
                <a:tab pos="3166110" algn="l"/>
              </a:tabLst>
            </a:pP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хвои	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сосны,	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пихты,	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можжевельника.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902335" algn="l"/>
                <a:tab pos="2451100" algn="l"/>
                <a:tab pos="3197860" algn="l"/>
                <a:tab pos="4006850" algn="l"/>
                <a:tab pos="5211445" algn="l"/>
              </a:tabLst>
            </a:pPr>
            <a:r>
              <a:rPr sz="2000" i="1" spc="-2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	в</a:t>
            </a:r>
            <a:r>
              <a:rPr sz="2000" i="1" spc="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2000" i="1" spc="-229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бы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	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вве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	в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490727" y="5498591"/>
            <a:ext cx="5664835" cy="1030605"/>
            <a:chOff x="490727" y="5498591"/>
            <a:chExt cx="5664835" cy="1030605"/>
          </a:xfrm>
        </p:grpSpPr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90727" y="5498591"/>
              <a:ext cx="2145792" cy="57302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731007" y="5498591"/>
              <a:ext cx="1502664" cy="573024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328160" y="5498591"/>
              <a:ext cx="1104900" cy="5730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526024" y="5498591"/>
              <a:ext cx="629412" cy="57302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90727" y="5955791"/>
              <a:ext cx="2279904" cy="57302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2724911" y="5955791"/>
              <a:ext cx="1594103" cy="57302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974592" y="5955791"/>
              <a:ext cx="414527" cy="57302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43399" y="5955791"/>
              <a:ext cx="490727" cy="57302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88407" y="5955791"/>
              <a:ext cx="905256" cy="57302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647943" y="5955791"/>
              <a:ext cx="432815" cy="57302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36336" y="5955791"/>
              <a:ext cx="417575" cy="573023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2876550" y="5415762"/>
            <a:ext cx="3129915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300"/>
              </a:spcBef>
              <a:tabLst>
                <a:tab pos="1615440" algn="l"/>
                <a:tab pos="2813685" algn="l"/>
              </a:tabLst>
            </a:pP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практику	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около	</a:t>
            </a:r>
            <a:r>
              <a:rPr sz="2000" i="1" spc="-175" dirty="0">
                <a:solidFill>
                  <a:srgbClr val="FFFFFF"/>
                </a:solidFill>
                <a:latin typeface="Verdana"/>
                <a:cs typeface="Verdana"/>
              </a:rPr>
              <a:t>50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1630680" algn="l"/>
                <a:tab pos="2075814" algn="l"/>
                <a:tab pos="2935605" algn="l"/>
              </a:tabLst>
            </a:pP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21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5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1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В	</a:t>
            </a:r>
            <a:r>
              <a:rPr sz="2000" i="1" spc="-185" dirty="0">
                <a:solidFill>
                  <a:srgbClr val="FFFFFF"/>
                </a:solidFill>
                <a:latin typeface="Verdana"/>
                <a:cs typeface="Verdana"/>
              </a:rPr>
              <a:t>19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7	</a:t>
            </a:r>
            <a:r>
              <a:rPr sz="2000" i="1" spc="-25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490727" y="6412991"/>
            <a:ext cx="5664835" cy="573405"/>
            <a:chOff x="490727" y="6412991"/>
            <a:chExt cx="5664835" cy="573405"/>
          </a:xfrm>
        </p:grpSpPr>
        <p:pic>
          <p:nvPicPr>
            <p:cNvPr id="70" name="object 7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90727" y="6412991"/>
              <a:ext cx="2334768" cy="573024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642616" y="6412991"/>
              <a:ext cx="518159" cy="573024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816351" y="6412991"/>
              <a:ext cx="414527" cy="573024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0" y="6412991"/>
              <a:ext cx="490727" cy="57302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94304" y="6412991"/>
              <a:ext cx="414528" cy="573024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425951" y="6412991"/>
              <a:ext cx="1901952" cy="573024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145024" y="6412991"/>
              <a:ext cx="527303" cy="57302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327904" y="6412991"/>
              <a:ext cx="414527" cy="57302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559551" y="6412991"/>
              <a:ext cx="527303" cy="573024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742431" y="6412991"/>
              <a:ext cx="413003" cy="573024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2793238" y="6482588"/>
            <a:ext cx="322008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19734" algn="l"/>
                <a:tab pos="797560" algn="l"/>
                <a:tab pos="2516505" algn="l"/>
                <a:tab pos="2931160" algn="l"/>
              </a:tabLst>
            </a:pP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</a:t>
            </a: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</a:t>
            </a: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140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,	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490727" y="6870192"/>
            <a:ext cx="5664835" cy="1031875"/>
            <a:chOff x="490727" y="6870192"/>
            <a:chExt cx="5664835" cy="1031875"/>
          </a:xfrm>
        </p:grpSpPr>
        <p:pic>
          <p:nvPicPr>
            <p:cNvPr id="82" name="object 8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90727" y="6870192"/>
              <a:ext cx="1588008" cy="57454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06751" y="6870192"/>
              <a:ext cx="490727" cy="57454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353055" y="6870192"/>
              <a:ext cx="414528" cy="57454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95600" y="6870192"/>
              <a:ext cx="490727" cy="57454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041904" y="6870192"/>
              <a:ext cx="414528" cy="574548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584448" y="6870192"/>
              <a:ext cx="1815083" cy="574548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26024" y="6870192"/>
              <a:ext cx="629412" cy="574548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90727" y="7327392"/>
              <a:ext cx="2161032" cy="574548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2575560" y="7327392"/>
              <a:ext cx="463295" cy="574548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641400" y="5415762"/>
            <a:ext cx="1973580" cy="2312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95"/>
              </a:spcBef>
              <a:tabLst>
                <a:tab pos="1728470" algn="l"/>
              </a:tabLst>
            </a:pP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медицинскую 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лекарственных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280" dirty="0">
                <a:solidFill>
                  <a:srgbClr val="FFFFFF"/>
                </a:solidFill>
                <a:latin typeface="Verdana"/>
                <a:cs typeface="Verdana"/>
              </a:rPr>
              <a:t>фе</a:t>
            </a:r>
            <a:r>
              <a:rPr sz="2000" i="1" spc="23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25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17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 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Яблокову,	</a:t>
            </a:r>
            <a:r>
              <a:rPr sz="2000" i="1" spc="-215" dirty="0">
                <a:solidFill>
                  <a:srgbClr val="FFFFFF"/>
                </a:solidFill>
                <a:latin typeface="Verdana"/>
                <a:cs typeface="Verdana"/>
              </a:rPr>
              <a:t>В.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исследования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2962655" y="7327392"/>
            <a:ext cx="3191510" cy="574675"/>
            <a:chOff x="2962655" y="7327392"/>
            <a:chExt cx="3191510" cy="574675"/>
          </a:xfrm>
        </p:grpSpPr>
        <p:pic>
          <p:nvPicPr>
            <p:cNvPr id="93" name="object 93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2962655" y="7327392"/>
              <a:ext cx="935736" cy="57454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3822191" y="7327392"/>
              <a:ext cx="1408176" cy="57454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154167" y="7327392"/>
              <a:ext cx="999743" cy="574548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2727705" y="6787997"/>
            <a:ext cx="32600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9405">
              <a:lnSpc>
                <a:spcPct val="150000"/>
              </a:lnSpc>
              <a:spcBef>
                <a:spcPts val="100"/>
              </a:spcBef>
              <a:tabLst>
                <a:tab pos="398780" algn="l"/>
                <a:tab pos="1020444" algn="l"/>
                <a:tab pos="1258570" algn="l"/>
                <a:tab pos="2590800" algn="l"/>
                <a:tab pos="2964180" algn="l"/>
              </a:tabLst>
            </a:pP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		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за 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	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э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		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бл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9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	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бы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490727" y="7784592"/>
            <a:ext cx="5328285" cy="573405"/>
            <a:chOff x="490727" y="7784592"/>
            <a:chExt cx="5328285" cy="573405"/>
          </a:xfrm>
        </p:grpSpPr>
        <p:pic>
          <p:nvPicPr>
            <p:cNvPr id="98" name="object 9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0727" y="7784592"/>
              <a:ext cx="1969008" cy="573023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2188463" y="7784592"/>
              <a:ext cx="2572512" cy="573023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4492751" y="7784592"/>
              <a:ext cx="1325879" cy="573023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641400" y="7854822"/>
            <a:ext cx="49891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присуждена</a:t>
            </a:r>
            <a:r>
              <a:rPr sz="2000" i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Государственная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премия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547104" y="944880"/>
            <a:ext cx="5323840" cy="8028940"/>
            <a:chOff x="6547104" y="944880"/>
            <a:chExt cx="5323840" cy="8028940"/>
          </a:xfrm>
        </p:grpSpPr>
        <p:pic>
          <p:nvPicPr>
            <p:cNvPr id="103" name="object 10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547104" y="944880"/>
              <a:ext cx="3009900" cy="405383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9122664" y="3285744"/>
              <a:ext cx="2747772" cy="3564635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547104" y="4904232"/>
              <a:ext cx="2814828" cy="40690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12776" y="0"/>
            <a:ext cx="7763509" cy="3295015"/>
            <a:chOff x="112776" y="0"/>
            <a:chExt cx="7763509" cy="32950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76" y="0"/>
              <a:ext cx="7763256" cy="3294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816863"/>
              <a:ext cx="1153668" cy="51206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3415" y="816863"/>
              <a:ext cx="1962912" cy="51206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6599" y="816863"/>
              <a:ext cx="413003" cy="512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8352" y="816863"/>
              <a:ext cx="830579" cy="5120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97679" y="816863"/>
              <a:ext cx="1252727" cy="512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1000" y="1228344"/>
              <a:ext cx="2074164" cy="5120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54096" y="1228344"/>
              <a:ext cx="1001268" cy="51206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13384" y="1284858"/>
            <a:ext cx="3414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87320" algn="l"/>
              </a:tabLst>
            </a:pP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те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2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тве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й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654296" y="1228344"/>
            <a:ext cx="897636" cy="51206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30148" y="872693"/>
            <a:ext cx="37572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4735" algn="l"/>
                <a:tab pos="2908300" algn="l"/>
                <a:tab pos="3209925" algn="l"/>
              </a:tabLst>
            </a:pP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або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а	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фа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рм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ев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	в	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7159" y="731977"/>
            <a:ext cx="972185" cy="85598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10"/>
              </a:spcBef>
            </a:pP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endParaRPr sz="1800">
              <a:latin typeface="Verdana"/>
              <a:cs typeface="Verdana"/>
            </a:endParaRPr>
          </a:p>
          <a:p>
            <a:pPr marR="14604" algn="r">
              <a:lnSpc>
                <a:spcPct val="100000"/>
              </a:lnSpc>
              <a:spcBef>
                <a:spcPts val="1105"/>
              </a:spcBef>
            </a:pP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была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1000" y="1639823"/>
            <a:ext cx="5171440" cy="2158365"/>
            <a:chOff x="381000" y="1639823"/>
            <a:chExt cx="5171440" cy="215836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1000" y="1639823"/>
              <a:ext cx="2506980" cy="5120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79192" y="1639823"/>
              <a:ext cx="449580" cy="5120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919983" y="1639823"/>
              <a:ext cx="1792223" cy="5120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04359" y="1639823"/>
              <a:ext cx="371856" cy="5120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68952" y="1639823"/>
              <a:ext cx="781812" cy="5120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8928" y="1639823"/>
              <a:ext cx="413003" cy="5120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81000" y="2051303"/>
              <a:ext cx="1135380" cy="5120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6088" y="2051303"/>
              <a:ext cx="1002791" cy="5120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420111" y="2051303"/>
              <a:ext cx="1158239" cy="5120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29583" y="2051303"/>
              <a:ext cx="545591" cy="51206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26408" y="2051303"/>
              <a:ext cx="696467" cy="51206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72584" y="2051303"/>
              <a:ext cx="879348" cy="51206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1000" y="2462783"/>
              <a:ext cx="2013204" cy="5120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34767" y="2462783"/>
              <a:ext cx="603504" cy="51206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880360" y="2462783"/>
              <a:ext cx="1094232" cy="5120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66744" y="2462783"/>
              <a:ext cx="371855" cy="5120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980688" y="2462783"/>
              <a:ext cx="1176527" cy="5120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096255" y="2462783"/>
              <a:ext cx="454151" cy="5120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81000" y="2874263"/>
              <a:ext cx="1324356" cy="5120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05711" y="2874263"/>
              <a:ext cx="449580" cy="5120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755647" y="2874263"/>
              <a:ext cx="1965960" cy="51206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523488" y="2874263"/>
              <a:ext cx="737615" cy="5120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62984" y="2874263"/>
              <a:ext cx="1488948" cy="51206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81000" y="3285744"/>
              <a:ext cx="906780" cy="51206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36904" y="3285744"/>
              <a:ext cx="1138428" cy="512063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24455" y="3285744"/>
              <a:ext cx="413004" cy="5120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386583" y="3285744"/>
              <a:ext cx="1203959" cy="51206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441192" y="3285744"/>
              <a:ext cx="1551432" cy="51206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43271" y="3285744"/>
              <a:ext cx="449579" cy="51206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38928" y="3285744"/>
              <a:ext cx="413003" cy="512063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513384" y="1505056"/>
            <a:ext cx="4928870" cy="2082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самоотверженной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героической.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Уже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начале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войны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многие</a:t>
            </a:r>
            <a:r>
              <a:rPr sz="1800" i="1" spc="6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из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них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были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мобилизованы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фронт.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Вместе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врачами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1800" i="1" spc="85" dirty="0">
                <a:solidFill>
                  <a:srgbClr val="FFFFFF"/>
                </a:solidFill>
                <a:latin typeface="Verdana"/>
                <a:cs typeface="Verdana"/>
              </a:rPr>
              <a:t>медсестрами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они </a:t>
            </a:r>
            <a:r>
              <a:rPr sz="1800" i="1" spc="-120" dirty="0">
                <a:solidFill>
                  <a:srgbClr val="FFFFFF"/>
                </a:solidFill>
                <a:latin typeface="Verdana"/>
                <a:cs typeface="Verdana"/>
              </a:rPr>
              <a:t>выполняли </a:t>
            </a: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ю 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або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у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4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6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60" dirty="0">
                <a:solidFill>
                  <a:srgbClr val="FFFFFF"/>
                </a:solidFill>
                <a:latin typeface="Verdana"/>
                <a:cs typeface="Verdana"/>
              </a:rPr>
              <a:t>ыловы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ос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аля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381000" y="3697223"/>
            <a:ext cx="5171440" cy="923925"/>
            <a:chOff x="381000" y="3697223"/>
            <a:chExt cx="5171440" cy="923925"/>
          </a:xfrm>
        </p:grpSpPr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81000" y="3697223"/>
              <a:ext cx="1312164" cy="51206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27632" y="3697223"/>
              <a:ext cx="1251204" cy="51206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569464" y="3697223"/>
              <a:ext cx="373380" cy="51206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2877311" y="3697223"/>
              <a:ext cx="582167" cy="51206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395472" y="3697223"/>
              <a:ext cx="2156460" cy="512063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81000" y="4108703"/>
              <a:ext cx="1421891" cy="51206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65960" y="4108703"/>
              <a:ext cx="1510284" cy="512063"/>
            </a:xfrm>
            <a:prstGeom prst="rect">
              <a:avLst/>
            </a:prstGeom>
          </p:spPr>
        </p:pic>
      </p:grpSp>
      <p:sp>
        <p:nvSpPr>
          <p:cNvPr id="56" name="object 56"/>
          <p:cNvSpPr txBox="1"/>
          <p:nvPr/>
        </p:nvSpPr>
        <p:spPr>
          <a:xfrm>
            <a:off x="513384" y="3562050"/>
            <a:ext cx="2828290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  <a:tabLst>
                <a:tab pos="1259205" algn="l"/>
                <a:tab pos="2510155" algn="l"/>
              </a:tabLst>
            </a:pP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условиях	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фронта.	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Их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  <a:tabLst>
                <a:tab pos="1597025" algn="l"/>
              </a:tabLst>
            </a:pP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усилиями	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удавалось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381000" y="4108703"/>
            <a:ext cx="6906895" cy="3319779"/>
            <a:chOff x="381000" y="4108703"/>
            <a:chExt cx="6906895" cy="3319779"/>
          </a:xfrm>
        </p:grpSpPr>
        <p:pic>
          <p:nvPicPr>
            <p:cNvPr id="58" name="object 58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642359" y="4108703"/>
              <a:ext cx="1908048" cy="512063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81000" y="4520183"/>
              <a:ext cx="1095756" cy="512063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316736" y="4520183"/>
              <a:ext cx="2121408" cy="51206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279648" y="4520183"/>
              <a:ext cx="2272283" cy="51206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1000" y="4931663"/>
              <a:ext cx="1738883" cy="512063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10511" y="4931663"/>
              <a:ext cx="371856" cy="512063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417576" y="5678423"/>
              <a:ext cx="1946148" cy="515112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86000" y="5678423"/>
              <a:ext cx="922019" cy="515112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3130295" y="5678423"/>
              <a:ext cx="2112263" cy="51511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166359" y="5678423"/>
              <a:ext cx="423672" cy="5151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513832" y="5678423"/>
              <a:ext cx="1181100" cy="51511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614159" y="5678423"/>
              <a:ext cx="673607" cy="5151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17576" y="6089903"/>
              <a:ext cx="1175004" cy="5151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420367" y="6089903"/>
              <a:ext cx="801624" cy="5151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051304" y="6089903"/>
              <a:ext cx="1211580" cy="51511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090672" y="6089903"/>
              <a:ext cx="929639" cy="51511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712464" y="6089903"/>
              <a:ext cx="371856" cy="51511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913632" y="6089903"/>
              <a:ext cx="958596" cy="51511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700015" y="6089903"/>
              <a:ext cx="597408" cy="51511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126735" y="6089903"/>
              <a:ext cx="890015" cy="51511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846064" y="6089903"/>
              <a:ext cx="1441704" cy="5151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417576" y="6501383"/>
              <a:ext cx="1260348" cy="51511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484375" y="6501383"/>
              <a:ext cx="1316736" cy="515112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2609088" y="6501383"/>
              <a:ext cx="423672" cy="515112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840735" y="6501383"/>
              <a:ext cx="2194560" cy="51511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843271" y="6501383"/>
              <a:ext cx="713231" cy="515112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364479" y="6501383"/>
              <a:ext cx="1923287" cy="51511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17576" y="6912863"/>
              <a:ext cx="976884" cy="51511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85087" y="6912863"/>
              <a:ext cx="371856" cy="51511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271016" y="6912863"/>
              <a:ext cx="1808988" cy="5151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2892551" y="6912863"/>
              <a:ext cx="1286255" cy="515112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3989832" y="6912863"/>
              <a:ext cx="1991867" cy="515112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791200" y="6912863"/>
              <a:ext cx="1496568" cy="515112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3412363" y="3562050"/>
            <a:ext cx="1991360" cy="12617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85" indent="116205" algn="r">
              <a:lnSpc>
                <a:spcPct val="150100"/>
              </a:lnSpc>
              <a:spcBef>
                <a:spcPts val="105"/>
              </a:spcBef>
            </a:pP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6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2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19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20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  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обеспечивать 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 л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513384" y="4386453"/>
            <a:ext cx="27590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948055" algn="l"/>
              </a:tabLst>
            </a:pP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1800" i="1" spc="7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8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т	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об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 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средствами.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49960" y="5536692"/>
            <a:ext cx="6607809" cy="1672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Непременная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часть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 эвакогоспиталя</a:t>
            </a:r>
            <a:r>
              <a:rPr sz="1800" i="1" spc="5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аптека,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где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работа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шла 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круглые 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сутки.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Когда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не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было 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большого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притока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раненых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– 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заготавливалось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все 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необходимое 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впрок.</a:t>
            </a:r>
            <a:r>
              <a:rPr sz="1800" i="1" spc="2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Фармацевты</a:t>
            </a:r>
            <a:r>
              <a:rPr sz="1800" i="1" spc="3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готовили</a:t>
            </a:r>
            <a:r>
              <a:rPr sz="1800" i="1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инъекционные</a:t>
            </a:r>
            <a:r>
              <a:rPr sz="1800" i="1" spc="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растворы,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417576" y="7324343"/>
            <a:ext cx="6870700" cy="927100"/>
            <a:chOff x="417576" y="7324343"/>
            <a:chExt cx="6870700" cy="927100"/>
          </a:xfrm>
        </p:grpSpPr>
        <p:pic>
          <p:nvPicPr>
            <p:cNvPr id="95" name="object 95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417576" y="7324343"/>
              <a:ext cx="1501140" cy="51511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2084831" y="7324343"/>
              <a:ext cx="1121664" cy="51511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374136" y="7324343"/>
              <a:ext cx="2545080" cy="51511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6086855" y="7324343"/>
              <a:ext cx="1200911" cy="51511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17576" y="7735823"/>
              <a:ext cx="5597652" cy="515112"/>
            </a:xfrm>
            <a:prstGeom prst="rect">
              <a:avLst/>
            </a:prstGeom>
          </p:spPr>
        </p:pic>
      </p:grpSp>
      <p:sp>
        <p:nvSpPr>
          <p:cNvPr id="100" name="object 100"/>
          <p:cNvSpPr txBox="1"/>
          <p:nvPr/>
        </p:nvSpPr>
        <p:spPr>
          <a:xfrm>
            <a:off x="2216657" y="7191328"/>
            <a:ext cx="3654425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  <a:tabLst>
                <a:tab pos="1301750" algn="l"/>
              </a:tabLst>
            </a:pP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врачей	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консервированной</a:t>
            </a:r>
            <a:endParaRPr sz="1800">
              <a:latin typeface="Verdana"/>
              <a:cs typeface="Verdana"/>
            </a:endParaRPr>
          </a:p>
          <a:p>
            <a:pPr marL="311150">
              <a:lnSpc>
                <a:spcPct val="100000"/>
              </a:lnSpc>
              <a:spcBef>
                <a:spcPts val="1085"/>
              </a:spcBef>
              <a:tabLst>
                <a:tab pos="2192020" algn="l"/>
                <a:tab pos="3495040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ло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	</a:t>
            </a:r>
            <a:r>
              <a:rPr sz="1800" i="1" spc="135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	и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1" name="object 101"/>
          <p:cNvPicPr/>
          <p:nvPr/>
        </p:nvPicPr>
        <p:blipFill>
          <a:blip r:embed="rId76" cstate="print"/>
          <a:stretch>
            <a:fillRect/>
          </a:stretch>
        </p:blipFill>
        <p:spPr>
          <a:xfrm>
            <a:off x="6016752" y="7735823"/>
            <a:ext cx="1271016" cy="515112"/>
          </a:xfrm>
          <a:prstGeom prst="rect">
            <a:avLst/>
          </a:prstGeom>
        </p:spPr>
      </p:pic>
      <p:sp>
        <p:nvSpPr>
          <p:cNvPr id="102" name="object 102"/>
          <p:cNvSpPr txBox="1"/>
          <p:nvPr/>
        </p:nvSpPr>
        <p:spPr>
          <a:xfrm>
            <a:off x="6150102" y="7191328"/>
            <a:ext cx="1006475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1185"/>
              </a:spcBef>
            </a:pP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8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2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04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ю,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6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-22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3" name="object 103"/>
          <p:cNvPicPr/>
          <p:nvPr/>
        </p:nvPicPr>
        <p:blipFill>
          <a:blip r:embed="rId77" cstate="print"/>
          <a:stretch>
            <a:fillRect/>
          </a:stretch>
        </p:blipFill>
        <p:spPr>
          <a:xfrm>
            <a:off x="417576" y="8147304"/>
            <a:ext cx="1795272" cy="515112"/>
          </a:xfrm>
          <a:prstGeom prst="rect">
            <a:avLst/>
          </a:prstGeom>
        </p:spPr>
      </p:pic>
      <p:sp>
        <p:nvSpPr>
          <p:cNvPr id="104" name="object 104"/>
          <p:cNvSpPr txBox="1"/>
          <p:nvPr/>
        </p:nvSpPr>
        <p:spPr>
          <a:xfrm>
            <a:off x="549046" y="7191328"/>
            <a:ext cx="1638935" cy="126111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снабжали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рев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яз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25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9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 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средствами,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2438400" y="8147304"/>
            <a:ext cx="4851400" cy="515620"/>
            <a:chOff x="2438400" y="8147304"/>
            <a:chExt cx="4851400" cy="515620"/>
          </a:xfrm>
        </p:grpSpPr>
        <p:pic>
          <p:nvPicPr>
            <p:cNvPr id="106" name="object 106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2438400" y="8147304"/>
              <a:ext cx="970788" cy="515112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3633216" y="8147304"/>
              <a:ext cx="1170432" cy="515112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5029200" y="8147304"/>
              <a:ext cx="1440179" cy="51511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6693408" y="8147304"/>
              <a:ext cx="595883" cy="515112"/>
            </a:xfrm>
            <a:prstGeom prst="rect">
              <a:avLst/>
            </a:prstGeom>
          </p:spPr>
        </p:pic>
      </p:grpSp>
      <p:sp>
        <p:nvSpPr>
          <p:cNvPr id="110" name="object 110"/>
          <p:cNvSpPr txBox="1"/>
          <p:nvPr/>
        </p:nvSpPr>
        <p:spPr>
          <a:xfrm>
            <a:off x="2570226" y="8207756"/>
            <a:ext cx="4572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7135" algn="l"/>
                <a:tab pos="2603500" algn="l"/>
                <a:tab pos="4269105" algn="l"/>
              </a:tabLst>
            </a:pPr>
            <a:r>
              <a:rPr sz="1800" i="1" spc="-25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	</a:t>
            </a:r>
            <a:r>
              <a:rPr sz="1800" i="1" spc="11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аб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а	</a:t>
            </a:r>
            <a:r>
              <a:rPr sz="1800" i="1" spc="-22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4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10" dirty="0">
                <a:solidFill>
                  <a:srgbClr val="FFFFFF"/>
                </a:solidFill>
                <a:latin typeface="Verdana"/>
                <a:cs typeface="Verdana"/>
              </a:rPr>
              <a:t>ал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я	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11" name="object 111"/>
          <p:cNvGrpSpPr/>
          <p:nvPr/>
        </p:nvGrpSpPr>
        <p:grpSpPr>
          <a:xfrm>
            <a:off x="417576" y="8558783"/>
            <a:ext cx="2377440" cy="515620"/>
            <a:chOff x="417576" y="8558783"/>
            <a:chExt cx="2377440" cy="515620"/>
          </a:xfrm>
        </p:grpSpPr>
        <p:pic>
          <p:nvPicPr>
            <p:cNvPr id="112" name="object 112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17576" y="8558783"/>
              <a:ext cx="2314956" cy="51511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2423159" y="8558783"/>
              <a:ext cx="371856" cy="515112"/>
            </a:xfrm>
            <a:prstGeom prst="rect">
              <a:avLst/>
            </a:prstGeom>
          </p:spPr>
        </p:pic>
      </p:grpSp>
      <p:sp>
        <p:nvSpPr>
          <p:cNvPr id="114" name="object 114"/>
          <p:cNvSpPr txBox="1"/>
          <p:nvPr/>
        </p:nvSpPr>
        <p:spPr>
          <a:xfrm>
            <a:off x="549046" y="8619235"/>
            <a:ext cx="2080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ост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ала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15" name="object 115"/>
          <p:cNvGrpSpPr/>
          <p:nvPr/>
        </p:nvGrpSpPr>
        <p:grpSpPr>
          <a:xfrm>
            <a:off x="5407152" y="896111"/>
            <a:ext cx="5732145" cy="8191500"/>
            <a:chOff x="5407152" y="896111"/>
            <a:chExt cx="5732145" cy="8191500"/>
          </a:xfrm>
        </p:grpSpPr>
        <p:pic>
          <p:nvPicPr>
            <p:cNvPr id="116" name="object 11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407152" y="896111"/>
              <a:ext cx="5731763" cy="3736848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7257288" y="4733544"/>
              <a:ext cx="3241548" cy="43540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316210" cy="4270375"/>
            <a:chOff x="0" y="0"/>
            <a:chExt cx="10316210" cy="4270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87695" y="780287"/>
              <a:ext cx="5128259" cy="348995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66303" cy="32613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776" y="554736"/>
              <a:ext cx="5247132" cy="3453383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95527" y="7754111"/>
            <a:ext cx="9909175" cy="1030605"/>
            <a:chOff x="795527" y="7754111"/>
            <a:chExt cx="9909175" cy="103060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5527" y="7754111"/>
              <a:ext cx="1819656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02407" y="7754111"/>
              <a:ext cx="1304544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97223" y="7754111"/>
              <a:ext cx="2072639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57087" y="7754111"/>
              <a:ext cx="499872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44183" y="7754111"/>
              <a:ext cx="2910840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42247" y="7754111"/>
              <a:ext cx="1862327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5527" y="8211311"/>
              <a:ext cx="1648968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95144" y="8211311"/>
              <a:ext cx="1684020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831335" y="8211311"/>
              <a:ext cx="1115567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797551" y="8211311"/>
              <a:ext cx="1844040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92239" y="8211311"/>
              <a:ext cx="1234439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77327" y="8211311"/>
              <a:ext cx="1435607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866632" y="8211311"/>
              <a:ext cx="1837944" cy="573024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019158" y="8281213"/>
            <a:ext cx="153670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9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8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9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110" dirty="0">
                <a:solidFill>
                  <a:srgbClr val="FFFFFF"/>
                </a:solidFill>
                <a:latin typeface="Verdana"/>
                <a:cs typeface="Verdana"/>
              </a:rPr>
              <a:t>пе</a:t>
            </a:r>
            <a:r>
              <a:rPr sz="2000" i="1" spc="-3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95527" y="8668511"/>
            <a:ext cx="7038340" cy="573405"/>
            <a:chOff x="795527" y="8668511"/>
            <a:chExt cx="7038340" cy="573405"/>
          </a:xfrm>
        </p:grpSpPr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5527" y="8668511"/>
              <a:ext cx="1557528" cy="573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081783" y="8668511"/>
              <a:ext cx="2289047" cy="5730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02607" y="8668511"/>
              <a:ext cx="499872" cy="573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328160" y="8668511"/>
              <a:ext cx="2090927" cy="573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150863" y="8668511"/>
              <a:ext cx="673608" cy="573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550151" y="8668511"/>
              <a:ext cx="1213103" cy="5730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7418832" y="8668511"/>
              <a:ext cx="414527" cy="573024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907186" y="7612104"/>
            <a:ext cx="9678670" cy="9398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295"/>
              </a:spcBef>
              <a:tabLst>
                <a:tab pos="1778635" algn="l"/>
                <a:tab pos="2992120" algn="l"/>
                <a:tab pos="4965700" algn="l"/>
                <a:tab pos="5377180" algn="l"/>
                <a:tab pos="8100059" algn="l"/>
              </a:tabLst>
            </a:pP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Слаженная	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работа	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медицинских	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	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фармацевтических	</a:t>
            </a:r>
            <a:r>
              <a:rPr sz="3000" i="1" spc="-22" baseline="-13888" dirty="0">
                <a:solidFill>
                  <a:srgbClr val="FFFFFF"/>
                </a:solidFill>
                <a:latin typeface="Verdana"/>
                <a:cs typeface="Verdana"/>
              </a:rPr>
              <a:t>работников</a:t>
            </a:r>
            <a:endParaRPr sz="3000" baseline="-13888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  <a:spcBef>
                <a:spcPts val="1200"/>
              </a:spcBef>
              <a:tabLst>
                <a:tab pos="1554480" algn="l"/>
                <a:tab pos="3092450" algn="l"/>
                <a:tab pos="4069715" algn="l"/>
                <a:tab pos="5763260" algn="l"/>
                <a:tab pos="6849745" algn="l"/>
              </a:tabLst>
            </a:pP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позволила	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сохранить	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жизни	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миллионам	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людей,	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помогла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45286" y="8678062"/>
            <a:ext cx="668400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анен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в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ро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ле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ащен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ро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862583" y="3742944"/>
            <a:ext cx="9820910" cy="3665220"/>
            <a:chOff x="862583" y="3742944"/>
            <a:chExt cx="9820910" cy="3665220"/>
          </a:xfrm>
        </p:grpSpPr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62583" y="3742944"/>
              <a:ext cx="5425440" cy="341223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41263" y="3806952"/>
              <a:ext cx="5141976" cy="36012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2256" y="0"/>
            <a:ext cx="1609344" cy="960119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52600" y="4038600"/>
            <a:ext cx="80072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219200"/>
            <a:ext cx="4579619" cy="65333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026152" y="963167"/>
            <a:ext cx="5945505" cy="1338580"/>
            <a:chOff x="5026152" y="963167"/>
            <a:chExt cx="5945505" cy="133858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6152" y="963167"/>
              <a:ext cx="1226820" cy="5151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1992" y="963167"/>
              <a:ext cx="2048256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60792" y="963167"/>
              <a:ext cx="999744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41080" y="963167"/>
              <a:ext cx="1516379" cy="515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36480" y="963167"/>
              <a:ext cx="1033272" cy="515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26152" y="1374647"/>
              <a:ext cx="1696211" cy="51511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74536" y="1374647"/>
              <a:ext cx="2196083" cy="5151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19744" y="1374647"/>
              <a:ext cx="1357883" cy="51511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29800" y="1374647"/>
              <a:ext cx="1078992" cy="5151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00944" y="1374647"/>
              <a:ext cx="368807" cy="51511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026152" y="1786127"/>
              <a:ext cx="1452372" cy="51511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288024" y="1786127"/>
              <a:ext cx="2100072" cy="51511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99120" y="1786127"/>
              <a:ext cx="1278635" cy="51511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287255" y="1786127"/>
              <a:ext cx="1280159" cy="51511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78440" y="1786127"/>
              <a:ext cx="592835" cy="515111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5160390" y="828547"/>
            <a:ext cx="568515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Великая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Отечественная 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война поставила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перед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советскими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70" dirty="0">
                <a:solidFill>
                  <a:srgbClr val="FFFFFF"/>
                </a:solidFill>
                <a:latin typeface="Verdana"/>
                <a:cs typeface="Verdana"/>
              </a:rPr>
              <a:t>фармацевтами</a:t>
            </a:r>
            <a:r>
              <a:rPr sz="1800" i="1" spc="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сложную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задачу: </a:t>
            </a:r>
            <a:r>
              <a:rPr sz="1800" i="1" spc="-6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оказывать</a:t>
            </a:r>
            <a:r>
              <a:rPr sz="1800" i="1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максимальную</a:t>
            </a:r>
            <a:r>
              <a:rPr sz="1800" i="1" spc="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помощь</a:t>
            </a:r>
            <a:r>
              <a:rPr sz="1800" i="1" spc="3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фронту,</a:t>
            </a:r>
            <a:r>
              <a:rPr sz="1800" i="1" spc="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026152" y="2197607"/>
            <a:ext cx="3274060" cy="515620"/>
            <a:chOff x="5026152" y="2197607"/>
            <a:chExt cx="3274060" cy="515620"/>
          </a:xfrm>
        </p:grpSpPr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26152" y="2197607"/>
              <a:ext cx="1370076" cy="51511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309360" y="2197607"/>
              <a:ext cx="964691" cy="51511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184136" y="2197607"/>
              <a:ext cx="1115568" cy="51511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5160390" y="2254961"/>
            <a:ext cx="299656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96035" algn="l"/>
                <a:tab pos="2170430" algn="l"/>
              </a:tabLst>
            </a:pP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ослабляя	своих	усилий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026152" y="2197607"/>
            <a:ext cx="5943600" cy="927100"/>
            <a:chOff x="5026152" y="2197607"/>
            <a:chExt cx="5943600" cy="927100"/>
          </a:xfrm>
        </p:grpSpPr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214360" y="2197607"/>
              <a:ext cx="597407" cy="5151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26423" y="2197607"/>
              <a:ext cx="2243328" cy="5151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026152" y="2609087"/>
              <a:ext cx="1705355" cy="5151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766560" y="2609087"/>
              <a:ext cx="1556003" cy="51511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8357616" y="2609087"/>
              <a:ext cx="414527" cy="51511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8805672" y="2609087"/>
              <a:ext cx="804672" cy="51511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302496" y="2609087"/>
              <a:ext cx="368807" cy="51511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707880" y="2609087"/>
              <a:ext cx="1261872" cy="515111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8349742" y="2062433"/>
            <a:ext cx="2489835" cy="84963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R="18415" algn="r">
              <a:lnSpc>
                <a:spcPct val="100000"/>
              </a:lnSpc>
              <a:spcBef>
                <a:spcPts val="1185"/>
              </a:spcBef>
              <a:tabLst>
                <a:tab pos="511809" algn="l"/>
              </a:tabLst>
            </a:pP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	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14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14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endParaRPr sz="1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085"/>
              </a:spcBef>
              <a:tabLst>
                <a:tab pos="447675" algn="l"/>
                <a:tab pos="1350010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	</a:t>
            </a:r>
            <a:r>
              <a:rPr sz="1800" i="1" spc="-130" dirty="0">
                <a:solidFill>
                  <a:srgbClr val="FFFFFF"/>
                </a:solidFill>
                <a:latin typeface="Verdana"/>
                <a:cs typeface="Verdana"/>
              </a:rPr>
              <a:t>тылу.	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Однако,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026152" y="3020567"/>
            <a:ext cx="5945505" cy="515620"/>
            <a:chOff x="5026152" y="3020567"/>
            <a:chExt cx="5945505" cy="515620"/>
          </a:xfrm>
        </p:grpSpPr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026152" y="3020567"/>
              <a:ext cx="1665731" cy="515112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784848" y="3020567"/>
              <a:ext cx="2269236" cy="5151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150096" y="3020567"/>
              <a:ext cx="1821179" cy="51511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5160390" y="2526537"/>
            <a:ext cx="5655945" cy="85471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5"/>
              </a:spcBef>
              <a:tabLst>
                <a:tab pos="1753235" algn="l"/>
              </a:tabLst>
            </a:pP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снабжению	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населения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00"/>
              </a:spcBef>
              <a:tabLst>
                <a:tab pos="1771014" algn="l"/>
                <a:tab pos="4138295" algn="l"/>
              </a:tabLst>
            </a:pP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снабжение	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медикаментами	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осложнялось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5026152" y="3432047"/>
            <a:ext cx="5945505" cy="1750060"/>
            <a:chOff x="5026152" y="3432047"/>
            <a:chExt cx="5945505" cy="1750060"/>
          </a:xfrm>
        </p:grpSpPr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026152" y="3432047"/>
              <a:ext cx="1050036" cy="5151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876544" y="3432047"/>
              <a:ext cx="1482852" cy="5151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050024" y="3432047"/>
              <a:ext cx="373379" cy="51511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23760" y="3432047"/>
              <a:ext cx="1897379" cy="5151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921496" y="3432047"/>
              <a:ext cx="2049779" cy="5151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026152" y="3843527"/>
              <a:ext cx="1248155" cy="5151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217920" y="3843527"/>
              <a:ext cx="449579" cy="51511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614160" y="3843527"/>
              <a:ext cx="1351788" cy="515112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912608" y="3843527"/>
              <a:ext cx="1897379" cy="51511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9756648" y="3843527"/>
              <a:ext cx="1143000" cy="51511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91800" y="3843527"/>
              <a:ext cx="377951" cy="51511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026152" y="4255007"/>
              <a:ext cx="1263396" cy="51511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086856" y="4255007"/>
              <a:ext cx="1414272" cy="51511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296912" y="4255007"/>
              <a:ext cx="890016" cy="51511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982712" y="4255007"/>
              <a:ext cx="1990344" cy="51511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665208" y="4255007"/>
              <a:ext cx="368807" cy="51511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9832848" y="4255007"/>
              <a:ext cx="1138427" cy="515112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026152" y="4666487"/>
              <a:ext cx="1397508" cy="515112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266688" y="4666487"/>
              <a:ext cx="1232915" cy="51511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342632" y="4666487"/>
              <a:ext cx="1324355" cy="51511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510016" y="4666487"/>
              <a:ext cx="970787" cy="515112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323832" y="4666487"/>
              <a:ext cx="1645920" cy="515112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5160390" y="3297381"/>
            <a:ext cx="5681980" cy="16725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5"/>
              </a:spcBef>
            </a:pP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рядом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факторов.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Производство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лекарственных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средств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веществ,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необходимых</a:t>
            </a:r>
            <a:r>
              <a:rPr sz="1800" i="1" spc="6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военно- 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полевой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хирургии,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было 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маломощным.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Быстро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-125" dirty="0">
                <a:solidFill>
                  <a:srgbClr val="FFFFFF"/>
                </a:solidFill>
                <a:latin typeface="Verdana"/>
                <a:cs typeface="Verdana"/>
              </a:rPr>
              <a:t>вели</a:t>
            </a:r>
            <a:r>
              <a:rPr sz="1800" i="1" spc="-12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12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14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объ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ем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 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вы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об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026152" y="5077967"/>
            <a:ext cx="5943600" cy="927100"/>
            <a:chOff x="5026152" y="5077967"/>
            <a:chExt cx="5943600" cy="927100"/>
          </a:xfrm>
        </p:grpSpPr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026152" y="5077967"/>
              <a:ext cx="1831848" cy="51511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6720840" y="5077967"/>
              <a:ext cx="1620011" cy="51511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202168" y="5077967"/>
              <a:ext cx="458724" cy="51511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522208" y="5077967"/>
              <a:ext cx="1327403" cy="515112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710928" y="5077967"/>
              <a:ext cx="1258824" cy="515112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026152" y="5489447"/>
              <a:ext cx="1363979" cy="515112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6726936" y="5489447"/>
              <a:ext cx="1818131" cy="515112"/>
            </a:xfrm>
            <a:prstGeom prst="rect">
              <a:avLst/>
            </a:prstGeom>
          </p:spPr>
        </p:pic>
      </p:grpSp>
      <p:sp>
        <p:nvSpPr>
          <p:cNvPr id="73" name="object 73"/>
          <p:cNvSpPr txBox="1"/>
          <p:nvPr/>
        </p:nvSpPr>
        <p:spPr>
          <a:xfrm>
            <a:off x="5160390" y="4945126"/>
            <a:ext cx="56845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1707514" algn="l"/>
                <a:tab pos="3190240" algn="l"/>
                <a:tab pos="3510279" algn="l"/>
                <a:tab pos="4699000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11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тн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зро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35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с	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25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9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 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действий	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потребности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5026152" y="5489447"/>
            <a:ext cx="5945505" cy="927100"/>
            <a:chOff x="5026152" y="5489447"/>
            <a:chExt cx="5945505" cy="927100"/>
          </a:xfrm>
        </p:grpSpPr>
        <p:pic>
          <p:nvPicPr>
            <p:cNvPr id="75" name="object 7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881872" y="5489447"/>
              <a:ext cx="1159764" cy="515112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378440" y="5489447"/>
              <a:ext cx="592835" cy="51511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026152" y="5900927"/>
              <a:ext cx="2147316" cy="515112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7214616" y="5900927"/>
              <a:ext cx="1674876" cy="51511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580120" y="5900927"/>
              <a:ext cx="373379" cy="515112"/>
            </a:xfrm>
            <a:prstGeom prst="rect">
              <a:avLst/>
            </a:prstGeom>
          </p:spPr>
        </p:pic>
      </p:grpSp>
      <p:sp>
        <p:nvSpPr>
          <p:cNvPr id="80" name="object 80"/>
          <p:cNvSpPr txBox="1"/>
          <p:nvPr/>
        </p:nvSpPr>
        <p:spPr>
          <a:xfrm>
            <a:off x="5160390" y="5960745"/>
            <a:ext cx="3658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00910" algn="l"/>
              </a:tabLst>
            </a:pP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800" i="1" spc="9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та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ло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ь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жн</a:t>
            </a:r>
            <a:r>
              <a:rPr sz="1800" i="1" spc="-19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1" name="object 81"/>
          <p:cNvPicPr/>
          <p:nvPr/>
        </p:nvPicPr>
        <p:blipFill>
          <a:blip r:embed="rId64" cstate="print"/>
          <a:stretch>
            <a:fillRect/>
          </a:stretch>
        </p:blipFill>
        <p:spPr>
          <a:xfrm>
            <a:off x="8994647" y="5900928"/>
            <a:ext cx="1088136" cy="515112"/>
          </a:xfrm>
          <a:prstGeom prst="rect">
            <a:avLst/>
          </a:prstGeom>
        </p:spPr>
      </p:pic>
      <p:sp>
        <p:nvSpPr>
          <p:cNvPr id="82" name="object 82"/>
          <p:cNvSpPr txBox="1"/>
          <p:nvPr/>
        </p:nvSpPr>
        <p:spPr>
          <a:xfrm>
            <a:off x="9017634" y="5356352"/>
            <a:ext cx="9023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5095" marR="5080" indent="-113030">
              <a:lnSpc>
                <a:spcPct val="150000"/>
              </a:lnSpc>
              <a:spcBef>
                <a:spcPts val="100"/>
              </a:spcBef>
            </a:pP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армии, </a:t>
            </a:r>
            <a:r>
              <a:rPr sz="1800" i="1" spc="-6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2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5026152" y="5900928"/>
            <a:ext cx="5943600" cy="927100"/>
            <a:chOff x="5026152" y="5900928"/>
            <a:chExt cx="5943600" cy="927100"/>
          </a:xfrm>
        </p:grpSpPr>
        <p:pic>
          <p:nvPicPr>
            <p:cNvPr id="84" name="object 8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125455" y="5900928"/>
              <a:ext cx="844296" cy="51511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5026152" y="6312408"/>
              <a:ext cx="1162812" cy="515112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6233160" y="6312408"/>
              <a:ext cx="1159764" cy="51511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7083552" y="6312408"/>
              <a:ext cx="385572" cy="515112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159752" y="6312408"/>
              <a:ext cx="2659379" cy="515112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5160390" y="6372225"/>
            <a:ext cx="4481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19835" algn="l"/>
              </a:tabLst>
            </a:pP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многие	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химико-фармацевтические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90" name="object 90"/>
          <p:cNvPicPr/>
          <p:nvPr/>
        </p:nvPicPr>
        <p:blipFill>
          <a:blip r:embed="rId70" cstate="print"/>
          <a:stretch>
            <a:fillRect/>
          </a:stretch>
        </p:blipFill>
        <p:spPr>
          <a:xfrm>
            <a:off x="9863328" y="6312408"/>
            <a:ext cx="1106424" cy="515112"/>
          </a:xfrm>
          <a:prstGeom prst="rect">
            <a:avLst/>
          </a:prstGeom>
        </p:spPr>
      </p:pic>
      <p:sp>
        <p:nvSpPr>
          <p:cNvPr id="91" name="object 91"/>
          <p:cNvSpPr txBox="1"/>
          <p:nvPr/>
        </p:nvSpPr>
        <p:spPr>
          <a:xfrm>
            <a:off x="10009758" y="5356352"/>
            <a:ext cx="848994" cy="1318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225" marR="31750" indent="251460" algn="r">
              <a:lnSpc>
                <a:spcPct val="15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не  </a:t>
            </a: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о,</a:t>
            </a:r>
            <a:endParaRPr sz="1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35"/>
              </a:spcBef>
            </a:pP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5026152" y="6723888"/>
            <a:ext cx="5945505" cy="1750060"/>
            <a:chOff x="5026152" y="6723888"/>
            <a:chExt cx="5945505" cy="1750060"/>
          </a:xfrm>
        </p:grpSpPr>
        <p:pic>
          <p:nvPicPr>
            <p:cNvPr id="93" name="object 9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5026152" y="6723888"/>
              <a:ext cx="1499616" cy="515112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318504" y="6723888"/>
              <a:ext cx="605027" cy="51511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714744" y="6723888"/>
              <a:ext cx="2229611" cy="515112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735567" y="6723888"/>
              <a:ext cx="1740407" cy="515112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268711" y="6723888"/>
              <a:ext cx="701040" cy="515112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5026152" y="7135368"/>
              <a:ext cx="638555" cy="515112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5571744" y="7135368"/>
              <a:ext cx="882396" cy="515112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6361176" y="7135368"/>
              <a:ext cx="1961387" cy="515112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229600" y="7135368"/>
              <a:ext cx="449579" cy="51511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8586216" y="7135368"/>
              <a:ext cx="597407" cy="515112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089136" y="7135368"/>
              <a:ext cx="989076" cy="515112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985248" y="7135368"/>
              <a:ext cx="986027" cy="515112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026152" y="7546848"/>
              <a:ext cx="1595627" cy="515111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6501384" y="7546848"/>
              <a:ext cx="1879091" cy="51511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071104" y="7546848"/>
              <a:ext cx="368807" cy="515111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321040" y="7546848"/>
              <a:ext cx="1848611" cy="515111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0049255" y="7546848"/>
              <a:ext cx="920496" cy="515111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5026152" y="7958327"/>
              <a:ext cx="1363979" cy="515112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6144768" y="7958327"/>
              <a:ext cx="1670304" cy="515112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7568184" y="7958327"/>
              <a:ext cx="897635" cy="515112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8220456" y="7958327"/>
              <a:ext cx="1400555" cy="515112"/>
            </a:xfrm>
            <a:prstGeom prst="rect">
              <a:avLst/>
            </a:prstGeom>
          </p:spPr>
        </p:pic>
        <p:pic>
          <p:nvPicPr>
            <p:cNvPr id="114" name="object 11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372600" y="7958327"/>
              <a:ext cx="414527" cy="515112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9543288" y="7958327"/>
              <a:ext cx="1146048" cy="515112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381488" y="7958327"/>
              <a:ext cx="373379" cy="515112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5160390" y="6591045"/>
            <a:ext cx="568833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оказались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на 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оккупированной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территории,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или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же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были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эвакуированы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сразу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могли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развернуть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производство.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Значительная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часть 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те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800" i="1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або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был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из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рм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55" dirty="0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18" name="object 118"/>
          <p:cNvPicPr/>
          <p:nvPr/>
        </p:nvPicPr>
        <p:blipFill>
          <a:blip r:embed="rId91" cstate="print"/>
          <a:stretch>
            <a:fillRect/>
          </a:stretch>
        </p:blipFill>
        <p:spPr>
          <a:xfrm>
            <a:off x="0" y="0"/>
            <a:ext cx="7766303" cy="32948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4123" y="1365351"/>
            <a:ext cx="10012680" cy="3104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890" algn="just">
              <a:lnSpc>
                <a:spcPct val="130000"/>
              </a:lnSpc>
              <a:spcBef>
                <a:spcPts val="100"/>
              </a:spcBef>
            </a:pP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Несмотря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тяжелейшие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условия,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сложившиеся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 в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ходе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 эвакуации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фармацевтических</a:t>
            </a:r>
            <a:r>
              <a:rPr sz="2000" i="1" spc="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предприятий</a:t>
            </a:r>
            <a:r>
              <a:rPr sz="2000" i="1" spc="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5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глубокий</a:t>
            </a:r>
            <a:r>
              <a:rPr sz="2000" i="1" spc="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0" dirty="0">
                <a:solidFill>
                  <a:srgbClr val="FFFFFF"/>
                </a:solidFill>
                <a:latin typeface="Verdana"/>
                <a:cs typeface="Verdana"/>
              </a:rPr>
              <a:t>тыл,</a:t>
            </a:r>
            <a:r>
              <a:rPr sz="2000" i="1" spc="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советская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химико-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50000"/>
              </a:lnSpc>
            </a:pP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фармацевтическая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промышленность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годы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войны 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взяла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на 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себя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основной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груз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обеспечения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Красной </a:t>
            </a:r>
            <a:r>
              <a:rPr sz="2000" i="1" spc="60" dirty="0">
                <a:solidFill>
                  <a:srgbClr val="FFFFFF"/>
                </a:solidFill>
                <a:latin typeface="Verdana"/>
                <a:cs typeface="Verdana"/>
              </a:rPr>
              <a:t>армии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лекарственными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средствами: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было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не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только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возобновлено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производство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известных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лекарств,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но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впервые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освоено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производство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целого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ряда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препаратов,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которые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военное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время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85" dirty="0">
                <a:solidFill>
                  <a:srgbClr val="FFFFFF"/>
                </a:solidFill>
                <a:latin typeface="Verdana"/>
                <a:cs typeface="Verdana"/>
              </a:rPr>
              <a:t>спас</a:t>
            </a:r>
            <a:r>
              <a:rPr sz="2000" i="1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2000" i="1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жизнь</a:t>
            </a:r>
            <a:r>
              <a:rPr sz="2000" i="1" spc="-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миллионам</a:t>
            </a:r>
            <a:r>
              <a:rPr sz="2000" i="1" spc="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раненых.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61110" y="8167522"/>
            <a:ext cx="4086860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66775" algn="r">
              <a:lnSpc>
                <a:spcPct val="100000"/>
              </a:lnSpc>
              <a:spcBef>
                <a:spcPts val="100"/>
              </a:spcBef>
            </a:pP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spc="4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4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№</a:t>
            </a:r>
            <a:r>
              <a:rPr sz="1400" spc="-2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4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7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4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6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-4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400" spc="-2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9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400" spc="9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е 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эвакуированного 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из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Москвы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оборудования 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400" spc="-9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10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spc="10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-40" dirty="0">
                <a:solidFill>
                  <a:srgbClr val="FFFFFF"/>
                </a:solidFill>
                <a:latin typeface="Verdana"/>
                <a:cs typeface="Verdana"/>
              </a:rPr>
              <a:t>ко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1400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6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-19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17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-21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spc="-50" dirty="0">
                <a:solidFill>
                  <a:srgbClr val="FFFFFF"/>
                </a:solidFill>
                <a:latin typeface="Verdana"/>
                <a:cs typeface="Verdana"/>
              </a:rPr>
              <a:t>ог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-1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0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400" spc="-8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.  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Семашко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Анжеро-Судженск,1942 </a:t>
            </a: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г.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9831" y="466344"/>
            <a:ext cx="11122660" cy="8865235"/>
            <a:chOff x="179831" y="466344"/>
            <a:chExt cx="11122660" cy="88652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8576" y="4712208"/>
              <a:ext cx="5804916" cy="35280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1703" y="5486400"/>
              <a:ext cx="6050280" cy="38450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9831" y="466344"/>
              <a:ext cx="7019544" cy="112623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84123" y="608202"/>
            <a:ext cx="64274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625" dirty="0"/>
              <a:t>ЛЕ</a:t>
            </a:r>
            <a:r>
              <a:rPr spc="-615" dirty="0"/>
              <a:t>К</a:t>
            </a:r>
            <a:r>
              <a:rPr spc="-420" dirty="0"/>
              <a:t>А</a:t>
            </a:r>
            <a:r>
              <a:rPr spc="-390" dirty="0"/>
              <a:t>Р</a:t>
            </a:r>
            <a:r>
              <a:rPr spc="-425" dirty="0"/>
              <a:t>С</a:t>
            </a:r>
            <a:r>
              <a:rPr spc="-415" dirty="0"/>
              <a:t>Т</a:t>
            </a:r>
            <a:r>
              <a:rPr spc="-434" dirty="0"/>
              <a:t>В</a:t>
            </a:r>
            <a:r>
              <a:rPr spc="-5" dirty="0"/>
              <a:t>А</a:t>
            </a:r>
            <a:r>
              <a:rPr spc="-760" dirty="0"/>
              <a:t> </a:t>
            </a:r>
            <a:r>
              <a:rPr spc="-570" dirty="0"/>
              <a:t>Д</a:t>
            </a:r>
            <a:r>
              <a:rPr spc="-575" dirty="0"/>
              <a:t>Л</a:t>
            </a:r>
            <a:r>
              <a:rPr spc="-5" dirty="0"/>
              <a:t>Я</a:t>
            </a:r>
            <a:r>
              <a:rPr spc="-855" dirty="0"/>
              <a:t> </a:t>
            </a:r>
            <a:r>
              <a:rPr spc="-545" dirty="0"/>
              <a:t>ПО</a:t>
            </a:r>
            <a:r>
              <a:rPr spc="-550" dirty="0"/>
              <a:t>БЕ</a:t>
            </a:r>
            <a:r>
              <a:rPr spc="-535" dirty="0"/>
              <a:t>Д</a:t>
            </a:r>
            <a:r>
              <a:rPr spc="-5" dirty="0"/>
              <a:t>Ы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5304" y="0"/>
            <a:ext cx="1606296" cy="96011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60831" y="1466088"/>
            <a:ext cx="5651500" cy="3317875"/>
            <a:chOff x="560831" y="1466088"/>
            <a:chExt cx="5651500" cy="33178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0831" y="1466088"/>
              <a:ext cx="1624583" cy="5730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9112" y="1466088"/>
              <a:ext cx="673607" cy="573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66415" y="1466088"/>
              <a:ext cx="688847" cy="57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08959" y="1466088"/>
              <a:ext cx="731520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4176" y="1466088"/>
              <a:ext cx="1289303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7176" y="1466088"/>
              <a:ext cx="464820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4167" y="1466088"/>
              <a:ext cx="1057656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0831" y="1923288"/>
              <a:ext cx="1816608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30551" y="1923288"/>
              <a:ext cx="1868424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52087" y="1923288"/>
              <a:ext cx="822960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31208" y="1923288"/>
              <a:ext cx="1199388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82184" y="1923288"/>
              <a:ext cx="929639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0831" y="2380488"/>
              <a:ext cx="463295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66800" y="2380488"/>
              <a:ext cx="908303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017776" y="2380488"/>
              <a:ext cx="961644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020567" y="2380488"/>
              <a:ext cx="477011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38727" y="2380488"/>
              <a:ext cx="1231391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12791" y="2380488"/>
              <a:ext cx="1399032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0831" y="2837688"/>
              <a:ext cx="5650992" cy="5730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0831" y="3294888"/>
              <a:ext cx="1197864" cy="57454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90471" y="3294888"/>
              <a:ext cx="664464" cy="574548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83664" y="3294888"/>
              <a:ext cx="824484" cy="57454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5352" y="3294888"/>
              <a:ext cx="1857755" cy="5745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47160" y="3294888"/>
              <a:ext cx="414527" cy="57454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60831" y="3752088"/>
              <a:ext cx="2151888" cy="5745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72383" y="3752088"/>
              <a:ext cx="1691640" cy="5745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23687" y="3752088"/>
              <a:ext cx="1088136" cy="5745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60831" y="4209288"/>
              <a:ext cx="1691639" cy="5745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978151" y="4209288"/>
              <a:ext cx="1377696" cy="5745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081527" y="4209288"/>
              <a:ext cx="1639824" cy="5745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0079" y="4209288"/>
              <a:ext cx="1216152" cy="574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91911" y="4209288"/>
              <a:ext cx="819912" cy="57454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709980" y="1320139"/>
            <a:ext cx="5351145" cy="323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Несмотря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то,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что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первый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мире </a:t>
            </a:r>
            <a:r>
              <a:rPr sz="2000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антибиотик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пенициллин был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открыт 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еще </a:t>
            </a:r>
            <a:r>
              <a:rPr sz="2000" i="1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1928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году,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началу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Великой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Отечественной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войны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Советском 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4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ю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бы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  <a:p>
            <a:pPr marL="12700" marR="17145" algn="just">
              <a:lnSpc>
                <a:spcPct val="150000"/>
              </a:lnSpc>
              <a:spcBef>
                <a:spcPts val="95"/>
              </a:spcBef>
            </a:pP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Значительным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прорывом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стало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лу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ппо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ове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тски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2000" i="1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под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560831" y="4666488"/>
            <a:ext cx="5651500" cy="1031875"/>
            <a:chOff x="560831" y="4666488"/>
            <a:chExt cx="5651500" cy="1031875"/>
          </a:xfrm>
        </p:grpSpPr>
        <p:pic>
          <p:nvPicPr>
            <p:cNvPr id="38" name="object 3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0831" y="4666488"/>
              <a:ext cx="5650992" cy="57454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0831" y="5123688"/>
              <a:ext cx="2417064" cy="5745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014471" y="5123688"/>
              <a:ext cx="1900427" cy="574548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709980" y="4521809"/>
            <a:ext cx="403732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2131060" algn="l"/>
                <a:tab pos="2466340" algn="l"/>
              </a:tabLst>
            </a:pP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руководством	</a:t>
            </a:r>
            <a:r>
              <a:rPr sz="2000" i="1" spc="135" dirty="0">
                <a:solidFill>
                  <a:srgbClr val="FFFFFF"/>
                </a:solidFill>
                <a:latin typeface="Verdana"/>
                <a:cs typeface="Verdana"/>
              </a:rPr>
              <a:t>профессора </a:t>
            </a:r>
            <a:r>
              <a:rPr sz="2000" i="1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25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6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ы		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18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ев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42" name="object 42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4949952" y="5123688"/>
            <a:ext cx="1263396" cy="57454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4914391" y="4521809"/>
            <a:ext cx="11531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8120" marR="5080" indent="-186055">
              <a:lnSpc>
                <a:spcPct val="150000"/>
              </a:lnSpc>
              <a:spcBef>
                <a:spcPts val="100"/>
              </a:spcBef>
            </a:pP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Зи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ы 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19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24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60831" y="5580888"/>
            <a:ext cx="5652770" cy="1946275"/>
            <a:chOff x="560831" y="5580888"/>
            <a:chExt cx="5652770" cy="1946275"/>
          </a:xfrm>
        </p:grpSpPr>
        <p:pic>
          <p:nvPicPr>
            <p:cNvPr id="45" name="object 45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60831" y="5580888"/>
              <a:ext cx="1581912" cy="57454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56815" y="5580888"/>
              <a:ext cx="2042159" cy="5745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654552" y="5580888"/>
              <a:ext cx="414527" cy="5745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883152" y="5580888"/>
              <a:ext cx="647700" cy="574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43399" y="5580888"/>
              <a:ext cx="1868424" cy="57454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60831" y="6038088"/>
              <a:ext cx="917447" cy="57454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420368" y="6038088"/>
              <a:ext cx="1127759" cy="5745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490215" y="6038088"/>
              <a:ext cx="743712" cy="57454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176015" y="6038088"/>
              <a:ext cx="1405128" cy="5745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4523231" y="6038088"/>
              <a:ext cx="1246632" cy="5745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711952" y="6038088"/>
              <a:ext cx="501396" cy="5745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60831" y="6495288"/>
              <a:ext cx="5650992" cy="57454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60831" y="6952488"/>
              <a:ext cx="1466088" cy="5745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52599" y="6952488"/>
              <a:ext cx="1277112" cy="5745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685287" y="6952488"/>
              <a:ext cx="414527" cy="574548"/>
            </a:xfrm>
            <a:prstGeom prst="rect">
              <a:avLst/>
            </a:prstGeom>
          </p:spPr>
        </p:pic>
      </p:grpSp>
      <p:sp>
        <p:nvSpPr>
          <p:cNvPr id="60" name="object 60"/>
          <p:cNvSpPr txBox="1"/>
          <p:nvPr/>
        </p:nvSpPr>
        <p:spPr>
          <a:xfrm>
            <a:off x="709980" y="5436844"/>
            <a:ext cx="535178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образцов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пенициллина.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Ее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пенициллин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стал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чудом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военных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врачей</a:t>
            </a:r>
            <a:r>
              <a:rPr sz="2000" i="1" spc="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спасительным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20" dirty="0">
                <a:solidFill>
                  <a:srgbClr val="FFFFFF"/>
                </a:solidFill>
                <a:latin typeface="Verdana"/>
                <a:cs typeface="Verdana"/>
              </a:rPr>
              <a:t>шансом</a:t>
            </a:r>
            <a:r>
              <a:rPr sz="2000" i="1" spc="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многих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анен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61" name="object 61"/>
          <p:cNvPicPr/>
          <p:nvPr/>
        </p:nvPicPr>
        <p:blipFill>
          <a:blip r:embed="rId49" cstate="print"/>
          <a:stretch>
            <a:fillRect/>
          </a:stretch>
        </p:blipFill>
        <p:spPr>
          <a:xfrm>
            <a:off x="6342888" y="6144766"/>
            <a:ext cx="4991100" cy="3369562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0" y="0"/>
            <a:ext cx="9898380" cy="6067425"/>
            <a:chOff x="0" y="0"/>
            <a:chExt cx="9898380" cy="6067425"/>
          </a:xfrm>
        </p:grpSpPr>
        <p:pic>
          <p:nvPicPr>
            <p:cNvPr id="63" name="object 6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400800" y="1618488"/>
              <a:ext cx="3494532" cy="444855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0" y="0"/>
              <a:ext cx="7766303" cy="329488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618744" y="655319"/>
              <a:ext cx="9279636" cy="29565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27887" y="664463"/>
              <a:ext cx="9240012" cy="2575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210800" cy="4563110"/>
            <a:chOff x="0" y="0"/>
            <a:chExt cx="10210800" cy="45631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766303" cy="329488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4080" y="1289303"/>
              <a:ext cx="4236720" cy="3273552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1173968" y="0"/>
            <a:ext cx="1633855" cy="9601200"/>
            <a:chOff x="11173968" y="0"/>
            <a:chExt cx="1633855" cy="960120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86160" y="0"/>
              <a:ext cx="1609344" cy="96011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180064" y="1523"/>
              <a:ext cx="1621790" cy="9599930"/>
            </a:xfrm>
            <a:custGeom>
              <a:avLst/>
              <a:gdLst/>
              <a:ahLst/>
              <a:cxnLst/>
              <a:rect l="l" t="t" r="r" b="b"/>
              <a:pathLst>
                <a:path w="1621790" h="9599930">
                  <a:moveTo>
                    <a:pt x="1621281" y="9599424"/>
                  </a:moveTo>
                  <a:lnTo>
                    <a:pt x="1621281" y="0"/>
                  </a:lnTo>
                </a:path>
                <a:path w="1621790" h="9599930">
                  <a:moveTo>
                    <a:pt x="0" y="0"/>
                  </a:moveTo>
                  <a:lnTo>
                    <a:pt x="0" y="9599424"/>
                  </a:lnTo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12063" y="1170432"/>
            <a:ext cx="5430520" cy="1487805"/>
            <a:chOff x="512063" y="1170432"/>
            <a:chExt cx="5430520" cy="148780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063" y="1170432"/>
              <a:ext cx="490728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104" y="1170432"/>
              <a:ext cx="906780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6672" y="1170432"/>
              <a:ext cx="886967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85999" y="1170432"/>
              <a:ext cx="1258824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74136" y="1170432"/>
              <a:ext cx="1362456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65904" y="1170432"/>
              <a:ext cx="1039368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37631" y="1170432"/>
              <a:ext cx="502920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2063" y="1627632"/>
              <a:ext cx="1194816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4752" y="1627632"/>
              <a:ext cx="1930908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12008" y="1627632"/>
              <a:ext cx="1269492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17848" y="1627632"/>
              <a:ext cx="1473708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27904" y="1627632"/>
              <a:ext cx="614172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12063" y="2084832"/>
              <a:ext cx="1731264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20112" y="2084832"/>
              <a:ext cx="2260091" cy="5730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55463" y="2084832"/>
              <a:ext cx="1085088" cy="573024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60603" y="1023594"/>
            <a:ext cx="5129530" cy="1397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95"/>
              </a:spcBef>
            </a:pP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1942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году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ученые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Георгий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Гаузе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раж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ик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мо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гл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вы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-15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ит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из 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огородной</a:t>
            </a:r>
            <a:r>
              <a:rPr sz="2000" i="1" spc="5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подмосковной</a:t>
            </a:r>
            <a:r>
              <a:rPr sz="2000" i="1" spc="5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почвы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12063" y="2542032"/>
            <a:ext cx="5428615" cy="1489075"/>
            <a:chOff x="512063" y="2542032"/>
            <a:chExt cx="5428615" cy="1489075"/>
          </a:xfrm>
        </p:grpSpPr>
        <p:pic>
          <p:nvPicPr>
            <p:cNvPr id="26" name="object 2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2063" y="2542032"/>
              <a:ext cx="1344168" cy="57454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13560" y="2542032"/>
              <a:ext cx="768095" cy="57454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538984" y="2542032"/>
              <a:ext cx="1650492" cy="57454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45279" y="2542032"/>
              <a:ext cx="1795272" cy="57454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2063" y="2999232"/>
              <a:ext cx="2090927" cy="5745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621280" y="2999232"/>
              <a:ext cx="665988" cy="57454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307080" y="2999232"/>
              <a:ext cx="2633472" cy="5745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2063" y="3456432"/>
              <a:ext cx="1990344" cy="57454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66415" y="3456432"/>
              <a:ext cx="597407" cy="57454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227831" y="3456432"/>
              <a:ext cx="2093975" cy="57454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88863" y="3456432"/>
              <a:ext cx="551688" cy="574548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2688082" y="2396464"/>
            <a:ext cx="3114040" cy="1457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lnSpc>
                <a:spcPct val="150000"/>
              </a:lnSpc>
              <a:spcBef>
                <a:spcPts val="100"/>
              </a:spcBef>
              <a:tabLst>
                <a:tab pos="781050" algn="l"/>
                <a:tab pos="1619250" algn="l"/>
                <a:tab pos="2009139" algn="l"/>
              </a:tabLst>
            </a:pPr>
            <a:r>
              <a:rPr sz="2000" i="1" spc="13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12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,	</a:t>
            </a:r>
            <a:r>
              <a:rPr sz="2000" i="1" spc="-254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26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25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вше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  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не	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3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енее	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ценного</a:t>
            </a:r>
            <a:endParaRPr sz="2000">
              <a:latin typeface="Verdana"/>
              <a:cs typeface="Verdana"/>
            </a:endParaRPr>
          </a:p>
          <a:p>
            <a:pPr marL="40005">
              <a:lnSpc>
                <a:spcPct val="100000"/>
              </a:lnSpc>
              <a:spcBef>
                <a:spcPts val="1680"/>
              </a:spcBef>
              <a:tabLst>
                <a:tab pos="701675" algn="l"/>
                <a:tab pos="2862580" algn="l"/>
              </a:tabLst>
            </a:pP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—	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грамицидина	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12063" y="3913632"/>
            <a:ext cx="5428615" cy="1031875"/>
            <a:chOff x="512063" y="3913632"/>
            <a:chExt cx="5428615" cy="1031875"/>
          </a:xfrm>
        </p:grpSpPr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2063" y="3913632"/>
              <a:ext cx="2017776" cy="57454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453640" y="3913632"/>
              <a:ext cx="1766315" cy="5745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874008" y="3913632"/>
              <a:ext cx="414527" cy="5745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12335" y="3913632"/>
              <a:ext cx="1728215" cy="5745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12063" y="4370832"/>
              <a:ext cx="1923288" cy="574548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660603" y="2396464"/>
            <a:ext cx="1765935" cy="231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658495" algn="l"/>
                <a:tab pos="1313815" algn="l"/>
              </a:tabLst>
            </a:pP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	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д 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продуцентом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антибиотика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(грамицидин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на	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основе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45" name="object 45"/>
          <p:cNvPicPr/>
          <p:nvPr/>
        </p:nvPicPr>
        <p:blipFill>
          <a:blip r:embed="rId36" cstate="print"/>
          <a:stretch>
            <a:fillRect/>
          </a:stretch>
        </p:blipFill>
        <p:spPr>
          <a:xfrm>
            <a:off x="2407920" y="4370832"/>
            <a:ext cx="1952244" cy="574548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2557017" y="3829278"/>
            <a:ext cx="16179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">
              <a:lnSpc>
                <a:spcPct val="150000"/>
              </a:lnSpc>
              <a:spcBef>
                <a:spcPts val="100"/>
              </a:spcBef>
            </a:pP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советский).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3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22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47" name="object 47"/>
          <p:cNvPicPr/>
          <p:nvPr/>
        </p:nvPicPr>
        <p:blipFill>
          <a:blip r:embed="rId37" cstate="print"/>
          <a:stretch>
            <a:fillRect/>
          </a:stretch>
        </p:blipFill>
        <p:spPr>
          <a:xfrm>
            <a:off x="4331208" y="4370832"/>
            <a:ext cx="1610867" cy="574548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4362069" y="3829278"/>
            <a:ext cx="14008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1445" marR="5080" indent="-119380">
              <a:lnSpc>
                <a:spcPct val="150000"/>
              </a:lnSpc>
              <a:spcBef>
                <a:spcPts val="100"/>
              </a:spcBef>
            </a:pP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ар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ст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 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щ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512063" y="4828032"/>
            <a:ext cx="5430520" cy="2403475"/>
            <a:chOff x="512063" y="4828032"/>
            <a:chExt cx="5430520" cy="2403475"/>
          </a:xfrm>
        </p:grpSpPr>
        <p:pic>
          <p:nvPicPr>
            <p:cNvPr id="50" name="object 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2063" y="4828032"/>
              <a:ext cx="1097280" cy="57454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338072" y="4828032"/>
              <a:ext cx="707135" cy="5745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773936" y="4828032"/>
              <a:ext cx="1089660" cy="57454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2590799" y="4828032"/>
              <a:ext cx="1996439" cy="5745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315967" y="4828032"/>
              <a:ext cx="463296" cy="5745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511040" y="4828032"/>
              <a:ext cx="1431036" cy="5745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12063" y="5285232"/>
              <a:ext cx="1664208" cy="57454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31847" y="5285232"/>
              <a:ext cx="414527" cy="5745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999488" y="5285232"/>
              <a:ext cx="1342643" cy="5745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093719" y="5285232"/>
              <a:ext cx="1670304" cy="57454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517135" y="5285232"/>
              <a:ext cx="1423415" cy="5745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512063" y="5742432"/>
              <a:ext cx="1530096" cy="57454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822703" y="5742432"/>
              <a:ext cx="938783" cy="574548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542031" y="5742432"/>
              <a:ext cx="463295" cy="574548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785871" y="5742432"/>
              <a:ext cx="1636776" cy="57454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203192" y="5742432"/>
              <a:ext cx="1281684" cy="57454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263896" y="5742432"/>
              <a:ext cx="678179" cy="57454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12063" y="6199632"/>
              <a:ext cx="1511808" cy="57302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2130552" y="6199632"/>
              <a:ext cx="1397508" cy="57302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633215" y="6199632"/>
              <a:ext cx="2307336" cy="57302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12063" y="6656832"/>
              <a:ext cx="1115568" cy="57454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283208" y="6656832"/>
              <a:ext cx="414528" cy="574548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660603" y="4683585"/>
            <a:ext cx="5125085" cy="2311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sz="2000" i="1" spc="25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21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9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10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28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21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204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3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ое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  медицине.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Данное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лекарство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сыграло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большую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роль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спасении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жизней 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на </a:t>
            </a:r>
            <a:r>
              <a:rPr sz="2000" i="1" spc="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фронтах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Великой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Отечественной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войны.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73" name="object 73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5974079" y="4745735"/>
            <a:ext cx="5398008" cy="374599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1336020" cy="8679180"/>
            <a:chOff x="0" y="0"/>
            <a:chExt cx="11336020" cy="86791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2072" y="957072"/>
              <a:ext cx="3255264" cy="42138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2072" y="5181600"/>
              <a:ext cx="4663439" cy="34975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7766303" cy="329488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172959" y="8090103"/>
            <a:ext cx="355536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  <a:hlinkClick r:id="rId6"/>
              </a:rPr>
              <a:t>http://ubf.ru/index.php?main=about&amp;id=100004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27304" y="710183"/>
            <a:ext cx="5282565" cy="512445"/>
            <a:chOff x="527304" y="710183"/>
            <a:chExt cx="5282565" cy="51244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304" y="710183"/>
              <a:ext cx="440436" cy="5120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6968" y="710183"/>
              <a:ext cx="830580" cy="51206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36776" y="710183"/>
              <a:ext cx="1257300" cy="51206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13304" y="710183"/>
              <a:ext cx="2072640" cy="5120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06695" y="710183"/>
              <a:ext cx="1002791" cy="512064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60603" y="766318"/>
            <a:ext cx="20758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2110" algn="l"/>
                <a:tab pos="1122045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	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годы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Великой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46654" y="766318"/>
            <a:ext cx="17849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Отечественной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41823" y="766318"/>
            <a:ext cx="7404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730240" y="710183"/>
            <a:ext cx="1060704" cy="51206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865367" y="766318"/>
            <a:ext cx="7924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14" dirty="0">
                <a:solidFill>
                  <a:srgbClr val="FFFFFF"/>
                </a:solidFill>
                <a:latin typeface="Verdana"/>
                <a:cs typeface="Verdana"/>
              </a:rPr>
              <a:t>ты</a:t>
            </a:r>
            <a:r>
              <a:rPr sz="1800" i="1" spc="-110" dirty="0">
                <a:solidFill>
                  <a:srgbClr val="FFFFFF"/>
                </a:solidFill>
                <a:latin typeface="Verdana"/>
                <a:cs typeface="Verdana"/>
              </a:rPr>
              <a:t>сяч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27304" y="1121663"/>
            <a:ext cx="6263640" cy="923925"/>
            <a:chOff x="527304" y="1121663"/>
            <a:chExt cx="6263640" cy="923925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7304" y="1121663"/>
              <a:ext cx="1316736" cy="51206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164080" y="1121663"/>
              <a:ext cx="1272540" cy="51206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55136" y="1121663"/>
              <a:ext cx="1045463" cy="5120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120639" y="1121663"/>
              <a:ext cx="1670304" cy="5120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27304" y="1533144"/>
              <a:ext cx="2729484" cy="51206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27248" y="1533144"/>
              <a:ext cx="1866900" cy="51206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864607" y="1533144"/>
              <a:ext cx="1926336" cy="51206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5009769" y="1037081"/>
            <a:ext cx="1626235" cy="855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0350">
              <a:lnSpc>
                <a:spcPct val="151200"/>
              </a:lnSpc>
              <a:spcBef>
                <a:spcPts val="100"/>
              </a:spcBef>
            </a:pP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9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асе</a:t>
            </a:r>
            <a:r>
              <a:rPr sz="1800" i="1" spc="9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ие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  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обладающим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27304" y="1944623"/>
            <a:ext cx="6265545" cy="923925"/>
            <a:chOff x="527304" y="1944623"/>
            <a:chExt cx="6265545" cy="923925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27304" y="1944623"/>
              <a:ext cx="2848356" cy="51206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68495" y="1944623"/>
              <a:ext cx="2822448" cy="51206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7304" y="2356103"/>
              <a:ext cx="1690116" cy="51206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908048" y="2356103"/>
              <a:ext cx="373380" cy="51206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12264" y="2356103"/>
              <a:ext cx="440436" cy="51206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383536" y="2356103"/>
              <a:ext cx="1168908" cy="51206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383280" y="2356103"/>
              <a:ext cx="832103" cy="5120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47744" y="2356103"/>
              <a:ext cx="1005839" cy="51206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885944" y="2356103"/>
              <a:ext cx="1129284" cy="51206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05856" y="2356103"/>
              <a:ext cx="385572" cy="51206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782056" y="2356103"/>
              <a:ext cx="1010411" cy="512064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660603" y="1040637"/>
            <a:ext cx="416432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tabLst>
                <a:tab pos="1649095" algn="l"/>
                <a:tab pos="2614295" algn="l"/>
                <a:tab pos="3241040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раненых	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обязаны	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своим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фа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ила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	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60603" y="1869314"/>
            <a:ext cx="5978525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000"/>
              </a:lnSpc>
              <a:spcBef>
                <a:spcPts val="100"/>
              </a:spcBef>
              <a:tabLst>
                <a:tab pos="1597025" algn="l"/>
                <a:tab pos="2870200" algn="l"/>
                <a:tab pos="3455035" algn="l"/>
                <a:tab pos="3534410" algn="l"/>
                <a:tab pos="4372610" algn="l"/>
              </a:tabLst>
            </a:pP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противомикробными,		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антибактериальными </a:t>
            </a:r>
            <a:r>
              <a:rPr sz="1800" i="1" spc="-6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св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йс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ва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	В</a:t>
            </a:r>
            <a:r>
              <a:rPr sz="1800" i="1" spc="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ер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вы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од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		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ой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ы	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хи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527304" y="2767583"/>
            <a:ext cx="6263640" cy="923925"/>
            <a:chOff x="527304" y="2767583"/>
            <a:chExt cx="6263640" cy="923925"/>
          </a:xfrm>
        </p:grpSpPr>
        <p:pic>
          <p:nvPicPr>
            <p:cNvPr id="43" name="object 4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7304" y="2767583"/>
              <a:ext cx="1050036" cy="51206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67256" y="2767583"/>
              <a:ext cx="1440180" cy="51206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3197352" y="2767583"/>
              <a:ext cx="1722120" cy="51206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010912" y="2767583"/>
              <a:ext cx="458724" cy="51206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559551" y="2767583"/>
              <a:ext cx="1231392" cy="51206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7304" y="3179063"/>
              <a:ext cx="1766316" cy="51206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50008" y="3179063"/>
              <a:ext cx="414528" cy="512063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22448" y="3179063"/>
              <a:ext cx="1456944" cy="51206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337304" y="3179063"/>
              <a:ext cx="1379220" cy="512063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2483611" y="3236214"/>
            <a:ext cx="3065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84505" algn="l"/>
                <a:tab pos="2001520" algn="l"/>
              </a:tabLst>
            </a:pP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	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рекордно	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короткие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3" name="object 53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772911" y="3179064"/>
            <a:ext cx="1018032" cy="512063"/>
          </a:xfrm>
          <a:prstGeom prst="rect">
            <a:avLst/>
          </a:prstGeom>
        </p:spPr>
      </p:pic>
      <p:sp>
        <p:nvSpPr>
          <p:cNvPr id="54" name="object 54"/>
          <p:cNvSpPr txBox="1"/>
          <p:nvPr/>
        </p:nvSpPr>
        <p:spPr>
          <a:xfrm>
            <a:off x="674319" y="2684525"/>
            <a:ext cx="5986780" cy="854710"/>
          </a:xfrm>
          <a:prstGeom prst="rect">
            <a:avLst/>
          </a:prstGeom>
        </p:spPr>
        <p:txBody>
          <a:bodyPr vert="horz" wrap="square" lIns="0" tIns="1530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205"/>
              </a:spcBef>
              <a:tabLst>
                <a:tab pos="1139825" algn="l"/>
                <a:tab pos="2670175" algn="l"/>
                <a:tab pos="4485005" algn="l"/>
                <a:tab pos="5033645" algn="l"/>
              </a:tabLst>
            </a:pPr>
            <a:r>
              <a:rPr sz="1800" i="1" spc="45" dirty="0">
                <a:solidFill>
                  <a:srgbClr val="FFFFFF"/>
                </a:solidFill>
                <a:latin typeface="Verdana"/>
                <a:cs typeface="Verdana"/>
              </a:rPr>
              <a:t>Исаак	</a:t>
            </a:r>
            <a:r>
              <a:rPr sz="1800" i="1" spc="-120" dirty="0">
                <a:solidFill>
                  <a:srgbClr val="FFFFFF"/>
                </a:solidFill>
                <a:latin typeface="Verdana"/>
                <a:cs typeface="Verdana"/>
              </a:rPr>
              <a:t>Яковлевич	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Постовский,	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	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группой</a:t>
            </a:r>
            <a:endParaRPr sz="1800">
              <a:latin typeface="Verdana"/>
              <a:cs typeface="Verdana"/>
            </a:endParaRPr>
          </a:p>
          <a:p>
            <a:pPr marR="19050" algn="r">
              <a:lnSpc>
                <a:spcPct val="100000"/>
              </a:lnSpc>
              <a:spcBef>
                <a:spcPts val="1100"/>
              </a:spcBef>
            </a:pP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сроки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27304" y="3590544"/>
            <a:ext cx="6263640" cy="923925"/>
            <a:chOff x="527304" y="3590544"/>
            <a:chExt cx="6263640" cy="923925"/>
          </a:xfrm>
        </p:grpSpPr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27304" y="3590544"/>
              <a:ext cx="6263640" cy="51206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27304" y="4002024"/>
              <a:ext cx="1775460" cy="512063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660603" y="3044296"/>
            <a:ext cx="1500505" cy="1259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100"/>
              </a:lnSpc>
              <a:spcBef>
                <a:spcPts val="95"/>
              </a:spcBef>
            </a:pP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сотрудников </a:t>
            </a:r>
            <a:r>
              <a:rPr sz="1800" i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организовал </a:t>
            </a:r>
            <a:r>
              <a:rPr sz="1800" i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40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800" i="1" spc="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11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1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59" name="object 59"/>
          <p:cNvPicPr/>
          <p:nvPr/>
        </p:nvPicPr>
        <p:blipFill>
          <a:blip r:embed="rId42" cstate="print"/>
          <a:stretch>
            <a:fillRect/>
          </a:stretch>
        </p:blipFill>
        <p:spPr>
          <a:xfrm>
            <a:off x="2200655" y="4002023"/>
            <a:ext cx="1840992" cy="512063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2334260" y="3455924"/>
            <a:ext cx="16751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>
              <a:lnSpc>
                <a:spcPct val="150000"/>
              </a:lnSpc>
              <a:spcBef>
                <a:spcPts val="100"/>
              </a:spcBef>
            </a:pP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r>
              <a:rPr sz="1800" i="1" spc="-11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 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обладающих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61" name="object 6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3941064" y="4002023"/>
            <a:ext cx="2849880" cy="512063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4075303" y="3455924"/>
            <a:ext cx="25546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7010">
              <a:lnSpc>
                <a:spcPct val="150000"/>
              </a:lnSpc>
              <a:spcBef>
                <a:spcPts val="100"/>
              </a:spcBef>
            </a:pP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фа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ила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 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проти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кр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527304" y="4413503"/>
            <a:ext cx="6265545" cy="2981325"/>
            <a:chOff x="527304" y="4413503"/>
            <a:chExt cx="6265545" cy="2981325"/>
          </a:xfrm>
        </p:grpSpPr>
        <p:pic>
          <p:nvPicPr>
            <p:cNvPr id="64" name="object 64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27304" y="4413503"/>
              <a:ext cx="2819399" cy="51206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892295" y="4413503"/>
              <a:ext cx="1749552" cy="512063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187439" y="4413503"/>
              <a:ext cx="603504" cy="512063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27304" y="4824983"/>
              <a:ext cx="2023872" cy="512063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2389631" y="4824983"/>
              <a:ext cx="2648712" cy="512063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873751" y="4824983"/>
              <a:ext cx="1100327" cy="51206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812536" y="4824983"/>
              <a:ext cx="978408" cy="51206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527304" y="5236463"/>
              <a:ext cx="2394204" cy="512063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538727" y="5236463"/>
              <a:ext cx="1271015" cy="51206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431536" y="5236463"/>
              <a:ext cx="1359408" cy="51206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7304" y="5647943"/>
              <a:ext cx="2005583" cy="51206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386583" y="5647943"/>
              <a:ext cx="414528" cy="51206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657855" y="5647943"/>
              <a:ext cx="1146047" cy="51206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660648" y="5647943"/>
              <a:ext cx="1360931" cy="51206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4876800" y="5647943"/>
              <a:ext cx="1914144" cy="51206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27304" y="6059423"/>
              <a:ext cx="6263640" cy="51206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27304" y="6470903"/>
              <a:ext cx="2090927" cy="51206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2450592" y="6470903"/>
              <a:ext cx="1403604" cy="51206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544824" y="6470903"/>
              <a:ext cx="368808" cy="512063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3745992" y="6470903"/>
              <a:ext cx="697991" cy="512063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276344" y="6470903"/>
              <a:ext cx="1220724" cy="512063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5327904" y="6470903"/>
              <a:ext cx="1464563" cy="512063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7304" y="6882383"/>
              <a:ext cx="2098548" cy="51206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2502408" y="6882383"/>
              <a:ext cx="760476" cy="512063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139439" y="6882383"/>
              <a:ext cx="1712976" cy="512063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730495" y="6882383"/>
              <a:ext cx="896112" cy="51206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5504688" y="6882383"/>
              <a:ext cx="1286256" cy="512063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660603" y="4330700"/>
            <a:ext cx="6013450" cy="285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575">
              <a:lnSpc>
                <a:spcPct val="151100"/>
              </a:lnSpc>
              <a:spcBef>
                <a:spcPts val="100"/>
              </a:spcBef>
              <a:tabLst>
                <a:tab pos="1874520" algn="l"/>
                <a:tab pos="3378835" algn="l"/>
                <a:tab pos="4360545" algn="l"/>
                <a:tab pos="5299710" algn="l"/>
                <a:tab pos="5674360" algn="l"/>
              </a:tabLst>
            </a:pPr>
            <a:r>
              <a:rPr sz="1800" i="1" spc="1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800" i="1" spc="1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тер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иал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3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и	</a:t>
            </a:r>
            <a:r>
              <a:rPr sz="1800" i="1" spc="2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тв</a:t>
            </a:r>
            <a:r>
              <a:rPr sz="1800" i="1" spc="-12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		</a:t>
            </a:r>
            <a:r>
              <a:rPr sz="1800" i="1" spc="50" dirty="0">
                <a:solidFill>
                  <a:srgbClr val="FFFFFF"/>
                </a:solidFill>
                <a:latin typeface="Verdana"/>
                <a:cs typeface="Verdana"/>
              </a:rPr>
              <a:t>на  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вердловс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	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фа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рм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ич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й	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авод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025775" algn="l"/>
                <a:tab pos="4919345" algn="l"/>
              </a:tabLst>
            </a:pP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"Уралбиофарм«),	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который	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оказался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ct val="150100"/>
              </a:lnSpc>
              <a:tabLst>
                <a:tab pos="955675" algn="l"/>
                <a:tab pos="1871345" algn="l"/>
                <a:tab pos="1934210" algn="l"/>
                <a:tab pos="2143125" algn="l"/>
                <a:tab pos="2862580" algn="l"/>
                <a:tab pos="3147695" algn="l"/>
                <a:tab pos="3237230" algn="l"/>
                <a:tab pos="3449320" algn="l"/>
                <a:tab pos="3775075" algn="l"/>
                <a:tab pos="4363085" algn="l"/>
                <a:tab pos="4665345" algn="l"/>
                <a:tab pos="4829810" algn="l"/>
                <a:tab pos="5093970" algn="l"/>
                <a:tab pos="5490210" algn="l"/>
              </a:tabLst>
            </a:pP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2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тве</a:t>
            </a:r>
            <a:r>
              <a:rPr sz="1800" i="1" spc="-9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9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	в	с</a:t>
            </a:r>
            <a:r>
              <a:rPr sz="1800" i="1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тра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6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,	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4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55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  </a:t>
            </a:r>
            <a:r>
              <a:rPr sz="1800" i="1" spc="-4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ол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ь	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еоб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од</a:t>
            </a:r>
            <a:r>
              <a:rPr sz="1800" i="1" spc="1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</a:t>
            </a:r>
            <a:r>
              <a:rPr sz="1800" i="1" spc="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а		</a:t>
            </a:r>
            <a:r>
              <a:rPr sz="1800" i="1" spc="80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1800" i="1" spc="7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7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8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7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и		в	</a:t>
            </a:r>
            <a:r>
              <a:rPr sz="1800" i="1" spc="-16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6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spc="-17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у 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-20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1800" i="1" spc="-1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е		</a:t>
            </a:r>
            <a:r>
              <a:rPr sz="1800" i="1" spc="3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15" dirty="0">
                <a:solidFill>
                  <a:srgbClr val="FFFFFF"/>
                </a:solidFill>
                <a:latin typeface="Verdana"/>
                <a:cs typeface="Verdana"/>
              </a:rPr>
              <a:t>редст</a:t>
            </a:r>
            <a:r>
              <a:rPr sz="1800" i="1" spc="2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.		</a:t>
            </a: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-17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я	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ле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я	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дли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те</a:t>
            </a:r>
            <a:r>
              <a:rPr sz="1800" i="1" spc="-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7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  </a:t>
            </a:r>
            <a:r>
              <a:rPr sz="1800" i="1" spc="-25" dirty="0">
                <a:solidFill>
                  <a:srgbClr val="FFFFFF"/>
                </a:solidFill>
                <a:latin typeface="Verdana"/>
                <a:cs typeface="Verdana"/>
              </a:rPr>
              <a:t>незаживающих</a:t>
            </a:r>
            <a:r>
              <a:rPr sz="1800" i="1" spc="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35" dirty="0">
                <a:solidFill>
                  <a:srgbClr val="FFFFFF"/>
                </a:solidFill>
                <a:latin typeface="Verdana"/>
                <a:cs typeface="Verdana"/>
              </a:rPr>
              <a:t>ран</a:t>
            </a:r>
            <a:r>
              <a:rPr sz="1800" i="1" spc="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Постовским</a:t>
            </a:r>
            <a:r>
              <a:rPr sz="1800" i="1" spc="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была</a:t>
            </a:r>
            <a:r>
              <a:rPr sz="1800" i="1" spc="2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5" dirty="0">
                <a:solidFill>
                  <a:srgbClr val="FFFFFF"/>
                </a:solidFill>
                <a:latin typeface="Verdana"/>
                <a:cs typeface="Verdana"/>
              </a:rPr>
              <a:t>создана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527304" y="7293864"/>
            <a:ext cx="6263640" cy="923925"/>
            <a:chOff x="527304" y="7293864"/>
            <a:chExt cx="6263640" cy="923925"/>
          </a:xfrm>
        </p:grpSpPr>
        <p:pic>
          <p:nvPicPr>
            <p:cNvPr id="93" name="object 9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527304" y="7293864"/>
              <a:ext cx="1097280" cy="51206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969007" y="7293864"/>
              <a:ext cx="1752599" cy="51206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413759" y="7293864"/>
              <a:ext cx="405384" cy="512063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4163568" y="7293864"/>
              <a:ext cx="537972" cy="51206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5044439" y="7293864"/>
              <a:ext cx="1746504" cy="512063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27304" y="7705344"/>
              <a:ext cx="2089404" cy="512064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648711" y="7705344"/>
              <a:ext cx="1709927" cy="512064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392168" y="7705344"/>
              <a:ext cx="458724" cy="512064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882895" y="7705344"/>
              <a:ext cx="1908048" cy="512064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5017389" y="7160514"/>
            <a:ext cx="1649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1290">
              <a:lnSpc>
                <a:spcPct val="150000"/>
              </a:lnSpc>
              <a:spcBef>
                <a:spcPts val="100"/>
              </a:spcBef>
            </a:pPr>
            <a:r>
              <a:rPr sz="18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spc="-4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6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8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3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я  </a:t>
            </a:r>
            <a:r>
              <a:rPr sz="1800" i="1" spc="-30" dirty="0">
                <a:solidFill>
                  <a:srgbClr val="FFFFFF"/>
                </a:solidFill>
                <a:latin typeface="Verdana"/>
                <a:cs typeface="Verdana"/>
              </a:rPr>
              <a:t>бентонитовой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527304" y="8116823"/>
            <a:ext cx="1141730" cy="512445"/>
            <a:chOff x="527304" y="8116823"/>
            <a:chExt cx="1141730" cy="512445"/>
          </a:xfrm>
        </p:grpSpPr>
        <p:pic>
          <p:nvPicPr>
            <p:cNvPr id="104" name="object 104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527304" y="8116823"/>
              <a:ext cx="1077468" cy="512063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95400" y="8116823"/>
              <a:ext cx="373380" cy="512063"/>
            </a:xfrm>
            <a:prstGeom prst="rect">
              <a:avLst/>
            </a:prstGeom>
          </p:spPr>
        </p:pic>
      </p:grpSp>
      <p:sp>
        <p:nvSpPr>
          <p:cNvPr id="106" name="object 106"/>
          <p:cNvSpPr txBox="1"/>
          <p:nvPr/>
        </p:nvSpPr>
        <p:spPr>
          <a:xfrm>
            <a:off x="660603" y="7160514"/>
            <a:ext cx="399859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  <a:tabLst>
                <a:tab pos="1454150" algn="l"/>
                <a:tab pos="2133600" algn="l"/>
                <a:tab pos="3650615" algn="l"/>
                <a:tab pos="3879215" algn="l"/>
              </a:tabLst>
            </a:pPr>
            <a:r>
              <a:rPr sz="1800" i="1" spc="-15" dirty="0">
                <a:solidFill>
                  <a:srgbClr val="FFFFFF"/>
                </a:solidFill>
                <a:latin typeface="Verdana"/>
                <a:cs typeface="Verdana"/>
              </a:rPr>
              <a:t>«паста	</a:t>
            </a:r>
            <a:r>
              <a:rPr sz="1800" i="1" spc="-50" dirty="0">
                <a:solidFill>
                  <a:srgbClr val="FFFFFF"/>
                </a:solidFill>
                <a:latin typeface="Verdana"/>
                <a:cs typeface="Verdana"/>
              </a:rPr>
              <a:t>Постовского»	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— </a:t>
            </a:r>
            <a:r>
              <a:rPr sz="18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2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800" i="1" spc="-8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1800" i="1" spc="-18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800" i="1" spc="-18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ф</a:t>
            </a:r>
            <a:r>
              <a:rPr sz="1800" i="1" spc="-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10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800" i="1" spc="-3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i="1" spc="-6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800" i="1" spc="-7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800" i="1" spc="-19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х	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90" dirty="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sz="18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1800" i="1" spc="1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12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800" i="1" spc="114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800" i="1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800" i="1" spc="-10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800" i="1" dirty="0">
                <a:solidFill>
                  <a:srgbClr val="FFFFFF"/>
                </a:solidFill>
                <a:latin typeface="Verdana"/>
                <a:cs typeface="Verdana"/>
              </a:rPr>
              <a:t>в		с  </a:t>
            </a:r>
            <a:r>
              <a:rPr sz="1800" i="1" spc="-85" dirty="0">
                <a:solidFill>
                  <a:srgbClr val="FFFFFF"/>
                </a:solidFill>
                <a:latin typeface="Verdana"/>
                <a:cs typeface="Verdana"/>
              </a:rPr>
              <a:t>глиной.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66303" cy="32948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63880" y="676655"/>
            <a:ext cx="6323330" cy="323215"/>
            <a:chOff x="563880" y="676655"/>
            <a:chExt cx="6323330" cy="3232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880" y="676655"/>
              <a:ext cx="6323076" cy="3230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3024" y="685799"/>
              <a:ext cx="6281928" cy="28346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41592" y="1633727"/>
            <a:ext cx="3332988" cy="4111752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21208" y="1536191"/>
            <a:ext cx="5945505" cy="4231005"/>
            <a:chOff x="521208" y="1536191"/>
            <a:chExt cx="5945505" cy="423100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1208" y="1536191"/>
              <a:ext cx="492252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6384" y="1536191"/>
              <a:ext cx="905255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66088" y="1536191"/>
              <a:ext cx="885444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24455" y="1536191"/>
              <a:ext cx="1914144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13048" y="1536191"/>
              <a:ext cx="1668779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54752" y="1536191"/>
              <a:ext cx="1126236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35040" y="1536191"/>
              <a:ext cx="431291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1208" y="1993391"/>
              <a:ext cx="1388364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58111" y="1993391"/>
              <a:ext cx="1310639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15768" y="1993391"/>
              <a:ext cx="1766316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30623" y="1993391"/>
              <a:ext cx="2234183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1208" y="2450591"/>
              <a:ext cx="5943599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1208" y="2907791"/>
              <a:ext cx="1549908" cy="57302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56103" y="2907791"/>
              <a:ext cx="597407" cy="5730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240024" y="2907791"/>
              <a:ext cx="1402079" cy="57302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28616" y="2907791"/>
              <a:ext cx="1536191" cy="57302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21208" y="3364991"/>
              <a:ext cx="2345436" cy="573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520696" y="3364991"/>
              <a:ext cx="510540" cy="573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514343" y="3364991"/>
              <a:ext cx="1798320" cy="573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797296" y="3364991"/>
              <a:ext cx="669036" cy="5730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1208" y="3822191"/>
              <a:ext cx="2052827" cy="5730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673096" y="3822191"/>
              <a:ext cx="1508759" cy="5730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282440" y="3822191"/>
              <a:ext cx="2183891" cy="5730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1208" y="4279391"/>
              <a:ext cx="2037588" cy="573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43912" y="4279391"/>
              <a:ext cx="763524" cy="5730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892552" y="4279391"/>
              <a:ext cx="464820" cy="5730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42487" y="4279391"/>
              <a:ext cx="1481327" cy="5730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410455" y="4279391"/>
              <a:ext cx="1981200" cy="5730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047231" y="4279391"/>
              <a:ext cx="417575" cy="5730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21208" y="4736591"/>
              <a:ext cx="1400556" cy="5730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048255" y="4736591"/>
              <a:ext cx="3084575" cy="5730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260848" y="4736591"/>
              <a:ext cx="1205484" cy="5730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1208" y="5193791"/>
              <a:ext cx="1363980" cy="5730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48968" y="5193791"/>
              <a:ext cx="2133600" cy="5730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547872" y="5193791"/>
              <a:ext cx="1228344" cy="5730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541519" y="5193791"/>
              <a:ext cx="829055" cy="5730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135879" y="5193791"/>
              <a:ext cx="1328927" cy="573024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671271" y="1391767"/>
            <a:ext cx="5643245" cy="414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1939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году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знаменитый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советский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химик-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органик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Михаил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Фёдорович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Шостаковский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изобрел</a:t>
            </a:r>
            <a:r>
              <a:rPr sz="2000" i="1" spc="6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уникальное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медикаментозное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 средство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—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Винилин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(бальзам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Шостаковского),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инструкция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по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применению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которого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предполагала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использовать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его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качестве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антисептика.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Винилин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00" dirty="0">
                <a:solidFill>
                  <a:srgbClr val="FFFFFF"/>
                </a:solidFill>
                <a:latin typeface="Verdana"/>
                <a:cs typeface="Verdana"/>
              </a:rPr>
              <a:t>(поливинилбутиловый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эфир)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ускорял</a:t>
            </a:r>
            <a:r>
              <a:rPr sz="2000" i="1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регенерацию</a:t>
            </a:r>
            <a:r>
              <a:rPr sz="2000" i="1" spc="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тканей</a:t>
            </a:r>
            <a:r>
              <a:rPr sz="2000" i="1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при</a:t>
            </a:r>
            <a:r>
              <a:rPr sz="2000" i="1" spc="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ожогах,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521208" y="5650991"/>
            <a:ext cx="5945505" cy="1030605"/>
            <a:chOff x="521208" y="5650991"/>
            <a:chExt cx="5945505" cy="1030605"/>
          </a:xfrm>
        </p:grpSpPr>
        <p:pic>
          <p:nvPicPr>
            <p:cNvPr id="48" name="object 4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21208" y="5650991"/>
              <a:ext cx="2391156" cy="5730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249168" y="5650991"/>
              <a:ext cx="830580" cy="5730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16552" y="5650991"/>
              <a:ext cx="2049779" cy="5730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1208" y="6108191"/>
              <a:ext cx="2238756" cy="573023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810256" y="6108191"/>
              <a:ext cx="1552956" cy="57302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413504" y="6108191"/>
              <a:ext cx="665988" cy="573023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2961258" y="5569432"/>
            <a:ext cx="33312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1959">
              <a:lnSpc>
                <a:spcPct val="150000"/>
              </a:lnSpc>
              <a:spcBef>
                <a:spcPts val="100"/>
              </a:spcBef>
              <a:tabLst>
                <a:tab pos="1615440" algn="l"/>
              </a:tabLst>
            </a:pP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пр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	</a:t>
            </a:r>
            <a:r>
              <a:rPr sz="2000" i="1" spc="-6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ос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ож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нен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х 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ранений,	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521208" y="6108191"/>
            <a:ext cx="5945505" cy="1030605"/>
            <a:chOff x="521208" y="6108191"/>
            <a:chExt cx="5945505" cy="1030605"/>
          </a:xfrm>
        </p:grpSpPr>
        <p:pic>
          <p:nvPicPr>
            <p:cNvPr id="56" name="object 56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5129784" y="6108191"/>
              <a:ext cx="1336548" cy="573023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21208" y="6565391"/>
              <a:ext cx="2065020" cy="573024"/>
            </a:xfrm>
            <a:prstGeom prst="rect">
              <a:avLst/>
            </a:prstGeom>
          </p:spPr>
        </p:pic>
      </p:grpSp>
      <p:sp>
        <p:nvSpPr>
          <p:cNvPr id="58" name="object 58"/>
          <p:cNvSpPr txBox="1"/>
          <p:nvPr/>
        </p:nvSpPr>
        <p:spPr>
          <a:xfrm>
            <a:off x="671271" y="5508473"/>
            <a:ext cx="209931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3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28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40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21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204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огнестрельных 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токсического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3145535" y="6565392"/>
            <a:ext cx="1941830" cy="574675"/>
            <a:chOff x="3145535" y="6565392"/>
            <a:chExt cx="1941830" cy="574675"/>
          </a:xfrm>
        </p:grpSpPr>
        <p:pic>
          <p:nvPicPr>
            <p:cNvPr id="60" name="object 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145535" y="6565392"/>
              <a:ext cx="1871472" cy="5745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72583" y="6565392"/>
              <a:ext cx="414527" cy="574548"/>
            </a:xfrm>
            <a:prstGeom prst="rect">
              <a:avLst/>
            </a:prstGeom>
          </p:spPr>
        </p:pic>
      </p:grpSp>
      <p:sp>
        <p:nvSpPr>
          <p:cNvPr id="62" name="object 62"/>
          <p:cNvSpPr txBox="1"/>
          <p:nvPr/>
        </p:nvSpPr>
        <p:spPr>
          <a:xfrm>
            <a:off x="3296539" y="6636257"/>
            <a:ext cx="162115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воздействия.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63" name="object 63"/>
          <p:cNvPicPr/>
          <p:nvPr/>
        </p:nvPicPr>
        <p:blipFill>
          <a:blip r:embed="rId53" cstate="print"/>
          <a:stretch>
            <a:fillRect/>
          </a:stretch>
        </p:blipFill>
        <p:spPr>
          <a:xfrm>
            <a:off x="5647944" y="6565392"/>
            <a:ext cx="818388" cy="574548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5281676" y="6026632"/>
            <a:ext cx="1047115" cy="9398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240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spc="-114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endParaRPr sz="2000">
              <a:latin typeface="Verdana"/>
              <a:cs typeface="Verdana"/>
            </a:endParaRPr>
          </a:p>
          <a:p>
            <a:pPr marL="530860">
              <a:lnSpc>
                <a:spcPct val="100000"/>
              </a:lnSpc>
              <a:spcBef>
                <a:spcPts val="1200"/>
              </a:spcBef>
            </a:pP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Это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21208" y="7022592"/>
            <a:ext cx="5945505" cy="1487805"/>
            <a:chOff x="521208" y="7022592"/>
            <a:chExt cx="5945505" cy="1487805"/>
          </a:xfrm>
        </p:grpSpPr>
        <p:pic>
          <p:nvPicPr>
            <p:cNvPr id="66" name="object 66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1208" y="7022592"/>
              <a:ext cx="2244852" cy="57454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514600" y="7022592"/>
              <a:ext cx="1682496" cy="57454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3947160" y="7022592"/>
              <a:ext cx="1306067" cy="57454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5001767" y="7022592"/>
              <a:ext cx="1179576" cy="57454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5836919" y="7022592"/>
              <a:ext cx="413003" cy="57454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5998463" y="7022592"/>
              <a:ext cx="467867" cy="574548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521208" y="7479792"/>
              <a:ext cx="925068" cy="57302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194816" y="7479792"/>
              <a:ext cx="1120140" cy="57302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2063496" y="7479792"/>
              <a:ext cx="1403604" cy="57302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3215640" y="7479792"/>
              <a:ext cx="1979676" cy="573023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946904" y="7479792"/>
              <a:ext cx="1517903" cy="573023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1208" y="7936992"/>
              <a:ext cx="745236" cy="57302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990600" y="7936992"/>
              <a:ext cx="2232660" cy="573023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956559" y="7936992"/>
              <a:ext cx="463296" cy="573023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3145536" y="7936992"/>
              <a:ext cx="1423415" cy="573023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300728" y="7936992"/>
              <a:ext cx="1662683" cy="573023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617463" y="7936992"/>
              <a:ext cx="414527" cy="573023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671271" y="6880707"/>
            <a:ext cx="566547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«изобретение»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оказалось 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весьма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кстати: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годы войны 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Винилин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производили </a:t>
            </a:r>
            <a:r>
              <a:rPr sz="2000" i="1" spc="105" dirty="0">
                <a:solidFill>
                  <a:srgbClr val="FFFFFF"/>
                </a:solidFill>
                <a:latin typeface="Verdana"/>
                <a:cs typeface="Verdana"/>
              </a:rPr>
              <a:t>массово </a:t>
            </a:r>
            <a:r>
              <a:rPr sz="2000" i="1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дл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3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20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21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000" i="1" spc="-21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ва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3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8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7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84" name="object 84"/>
          <p:cNvPicPr/>
          <p:nvPr/>
        </p:nvPicPr>
        <p:blipFill>
          <a:blip r:embed="rId69" cstate="print"/>
          <a:stretch>
            <a:fillRect/>
          </a:stretch>
        </p:blipFill>
        <p:spPr>
          <a:xfrm>
            <a:off x="6641592" y="5812535"/>
            <a:ext cx="4674108" cy="330098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0869295" cy="4197350"/>
            <a:chOff x="0" y="0"/>
            <a:chExt cx="10869295" cy="41973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766303" cy="32948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2063" y="880872"/>
              <a:ext cx="1487424" cy="573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064" y="880872"/>
              <a:ext cx="431292" cy="57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40407" y="880872"/>
              <a:ext cx="2468880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38600" y="880872"/>
              <a:ext cx="1315212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81600" y="880872"/>
              <a:ext cx="1181100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90487" y="880872"/>
              <a:ext cx="2250948" cy="5730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69224" y="880872"/>
              <a:ext cx="743712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42248" y="880872"/>
              <a:ext cx="1353311" cy="5730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024872" y="880872"/>
              <a:ext cx="844296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12063" y="1338072"/>
              <a:ext cx="996696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56944" y="1338072"/>
              <a:ext cx="1978152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3280" y="1338072"/>
              <a:ext cx="1728216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059680" y="1338072"/>
              <a:ext cx="1575816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86728" y="1338072"/>
              <a:ext cx="2156460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689848" y="1338072"/>
              <a:ext cx="2179320" cy="5730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12063" y="1795272"/>
              <a:ext cx="1993392" cy="5730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64664" y="1795272"/>
              <a:ext cx="925068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47416" y="1795272"/>
              <a:ext cx="463295" cy="57302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172967" y="1795272"/>
              <a:ext cx="908304" cy="5730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840480" y="1795272"/>
              <a:ext cx="432815" cy="57302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928872" y="1795272"/>
              <a:ext cx="414527" cy="5730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02607" y="1795272"/>
              <a:ext cx="490727" cy="573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52543" y="1795272"/>
              <a:ext cx="1402079" cy="57302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513831" y="1795272"/>
              <a:ext cx="998219" cy="57302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269736" y="1795272"/>
              <a:ext cx="2386584" cy="5730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415528" y="1795272"/>
              <a:ext cx="1242059" cy="5730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415272" y="1795272"/>
              <a:ext cx="1453896" cy="5730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12063" y="2252472"/>
              <a:ext cx="1929383" cy="573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097023" y="2252472"/>
              <a:ext cx="413004" cy="5730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16479" y="2252472"/>
              <a:ext cx="1740408" cy="5730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785616" y="2252472"/>
              <a:ext cx="1210056" cy="5730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724400" y="2252472"/>
              <a:ext cx="2040636" cy="5730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495287" y="2252472"/>
              <a:ext cx="1869948" cy="5730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095488" y="2252472"/>
              <a:ext cx="1191768" cy="5730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942831" y="2252472"/>
              <a:ext cx="414527" cy="5730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2063" y="2709672"/>
              <a:ext cx="978408" cy="57454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292352" y="2709672"/>
              <a:ext cx="2049780" cy="57454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145535" y="2709672"/>
              <a:ext cx="1377696" cy="57454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325112" y="2709672"/>
              <a:ext cx="2401824" cy="574548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6531864" y="2709672"/>
              <a:ext cx="467868" cy="57454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800088" y="2709672"/>
              <a:ext cx="1679448" cy="57454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281415" y="2709672"/>
              <a:ext cx="1220724" cy="57454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9302495" y="2709672"/>
              <a:ext cx="627888" cy="57454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9735312" y="2709672"/>
              <a:ext cx="1133855" cy="5745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512063" y="3166872"/>
              <a:ext cx="1392936" cy="57454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761744" y="3166872"/>
              <a:ext cx="2308860" cy="57454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925824" y="3166872"/>
              <a:ext cx="1118615" cy="5745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01183" y="3166872"/>
              <a:ext cx="745236" cy="574548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5504687" y="3166872"/>
              <a:ext cx="1356360" cy="574548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717791" y="3166872"/>
              <a:ext cx="920496" cy="574548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7495031" y="3166872"/>
              <a:ext cx="1316735" cy="57454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668512" y="3166872"/>
              <a:ext cx="1298448" cy="57454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9823703" y="3166872"/>
              <a:ext cx="688848" cy="5745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369295" y="3166872"/>
              <a:ext cx="499872" cy="574548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512063" y="3624071"/>
              <a:ext cx="1712976" cy="5730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80616" y="3624071"/>
              <a:ext cx="414528" cy="573024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660603" y="735939"/>
            <a:ext cx="10059035" cy="322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160" algn="just">
              <a:lnSpc>
                <a:spcPct val="150000"/>
              </a:lnSpc>
              <a:spcBef>
                <a:spcPts val="100"/>
              </a:spcBef>
            </a:pP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Масляно-бальзамическая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повязка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(«Мазь</a:t>
            </a:r>
            <a:r>
              <a:rPr sz="2000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Вишневского»)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лечения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ран 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была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предложена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советским</a:t>
            </a: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хирургом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Александром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Васильевичем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Вишневским 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еще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1927 </a:t>
            </a: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г.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составе 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мази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использовались </a:t>
            </a:r>
            <a:r>
              <a:rPr sz="2000" i="1" spc="85" dirty="0">
                <a:solidFill>
                  <a:srgbClr val="FFFFFF"/>
                </a:solidFill>
                <a:latin typeface="Verdana"/>
                <a:cs typeface="Verdana"/>
              </a:rPr>
              <a:t>самые 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простые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компоненты:</a:t>
            </a:r>
            <a:r>
              <a:rPr sz="2000" i="1" spc="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березовый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деготь,</a:t>
            </a:r>
            <a:r>
              <a:rPr sz="2000" i="1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ксероформ,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касторовое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масло.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50000"/>
              </a:lnSpc>
            </a:pP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Мазь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Вишневского 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широко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использовалась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советской </a:t>
            </a:r>
            <a:r>
              <a:rPr sz="2000" i="1" spc="60" dirty="0">
                <a:solidFill>
                  <a:srgbClr val="FFFFFF"/>
                </a:solidFill>
                <a:latin typeface="Verdana"/>
                <a:cs typeface="Verdana"/>
              </a:rPr>
              <a:t>армии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во 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время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Великой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Отечественной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войны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для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лечения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ран,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ожогов,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кожных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70" dirty="0">
                <a:solidFill>
                  <a:srgbClr val="FFFFFF"/>
                </a:solidFill>
                <a:latin typeface="Verdana"/>
                <a:cs typeface="Verdana"/>
              </a:rPr>
              <a:t>язв</a:t>
            </a:r>
            <a:r>
              <a:rPr sz="2000" i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нагноений.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62" name="object 62"/>
          <p:cNvPicPr/>
          <p:nvPr/>
        </p:nvPicPr>
        <p:blipFill>
          <a:blip r:embed="rId57" cstate="print"/>
          <a:stretch>
            <a:fillRect/>
          </a:stretch>
        </p:blipFill>
        <p:spPr>
          <a:xfrm>
            <a:off x="3681984" y="4367784"/>
            <a:ext cx="7109459" cy="4838700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950163" y="7774888"/>
            <a:ext cx="2700655" cy="1022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080" indent="537845" algn="r">
              <a:lnSpc>
                <a:spcPct val="150000"/>
              </a:lnSpc>
              <a:spcBef>
                <a:spcPts val="100"/>
              </a:spcBef>
            </a:pP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400" spc="-1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40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й  в</a:t>
            </a:r>
            <a:r>
              <a:rPr sz="14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6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ди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ц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55" dirty="0">
                <a:solidFill>
                  <a:srgbClr val="FFFFFF"/>
                </a:solidFill>
                <a:latin typeface="Verdana"/>
                <a:cs typeface="Verdana"/>
              </a:rPr>
              <a:t>ко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1400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endParaRPr sz="1400">
              <a:latin typeface="Verdana"/>
              <a:cs typeface="Verdana"/>
            </a:endParaRPr>
          </a:p>
          <a:p>
            <a:pPr marR="21590" algn="r">
              <a:lnSpc>
                <a:spcPct val="100000"/>
              </a:lnSpc>
              <a:spcBef>
                <a:spcPts val="1125"/>
              </a:spcBef>
            </a:pPr>
            <a:r>
              <a:rPr sz="1400" spc="-150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1400" spc="114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7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400" spc="-65" dirty="0">
                <a:solidFill>
                  <a:srgbClr val="FFFFFF"/>
                </a:solidFill>
                <a:latin typeface="Verdana"/>
                <a:cs typeface="Verdana"/>
              </a:rPr>
              <a:t>от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14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6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400" spc="-25" dirty="0">
                <a:solidFill>
                  <a:srgbClr val="FFFFFF"/>
                </a:solidFill>
                <a:latin typeface="Verdana"/>
                <a:cs typeface="Verdana"/>
              </a:rPr>
              <a:t>оё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1400" spc="1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140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1400" spc="-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1400" spc="7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1400" spc="-18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4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endParaRPr sz="1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66303" cy="32948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86159" y="0"/>
            <a:ext cx="1615440" cy="96011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11111" y="1167383"/>
            <a:ext cx="3535679" cy="438912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99872" y="758951"/>
            <a:ext cx="3941445" cy="573405"/>
            <a:chOff x="499872" y="758951"/>
            <a:chExt cx="3941445" cy="57340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9872" y="758951"/>
              <a:ext cx="550164" cy="573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840" y="758951"/>
              <a:ext cx="1269492" cy="573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31136" y="758951"/>
              <a:ext cx="906780" cy="573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3720" y="758951"/>
              <a:ext cx="928116" cy="5730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77639" y="758951"/>
              <a:ext cx="463296" cy="5730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49020" y="826718"/>
            <a:ext cx="36569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18159" algn="l"/>
                <a:tab pos="1743710" algn="l"/>
                <a:tab pos="2606675" algn="l"/>
                <a:tab pos="3491865" algn="l"/>
              </a:tabLst>
            </a:pP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	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	</a:t>
            </a:r>
            <a:r>
              <a:rPr sz="2000" i="1" spc="-175" dirty="0">
                <a:solidFill>
                  <a:srgbClr val="FFFFFF"/>
                </a:solidFill>
                <a:latin typeface="Verdana"/>
                <a:cs typeface="Verdana"/>
              </a:rPr>
              <a:t>194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2	</a:t>
            </a:r>
            <a:r>
              <a:rPr sz="2000" i="1" spc="-229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	в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99872" y="758951"/>
            <a:ext cx="5983605" cy="1487805"/>
            <a:chOff x="499872" y="758951"/>
            <a:chExt cx="5983605" cy="1487805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98263" y="758951"/>
              <a:ext cx="2084832" cy="5730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9872" y="1216151"/>
              <a:ext cx="1862327" cy="5730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83536" y="1216151"/>
              <a:ext cx="2004060" cy="573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407407" y="1216151"/>
              <a:ext cx="1234439" cy="5730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63183" y="1216151"/>
              <a:ext cx="819912" cy="5730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9872" y="1673351"/>
              <a:ext cx="2156460" cy="57302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782823" y="1673351"/>
              <a:ext cx="1810512" cy="573024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2533269" y="1071727"/>
            <a:ext cx="18688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115" marR="5080" indent="-400050">
              <a:lnSpc>
                <a:spcPct val="150000"/>
              </a:lnSpc>
              <a:spcBef>
                <a:spcPts val="100"/>
              </a:spcBef>
            </a:pP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витаминного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ем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ик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4721352" y="1673351"/>
            <a:ext cx="1761744" cy="57302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557776" y="614019"/>
            <a:ext cx="176911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 marR="5080" indent="-7620" algn="r">
              <a:lnSpc>
                <a:spcPct val="150000"/>
              </a:lnSpc>
              <a:spcBef>
                <a:spcPts val="100"/>
              </a:spcBef>
              <a:tabLst>
                <a:tab pos="1275715" algn="l"/>
              </a:tabLst>
            </a:pPr>
            <a:r>
              <a:rPr sz="2000" i="1" spc="3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1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  </a:t>
            </a:r>
            <a:r>
              <a:rPr sz="2000" i="1" spc="-21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	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д  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Палладина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499872" y="2130551"/>
            <a:ext cx="1947672" cy="573024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649020" y="1071727"/>
            <a:ext cx="1795145" cy="13976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i="1" spc="65" dirty="0">
                <a:solidFill>
                  <a:srgbClr val="FFFFFF"/>
                </a:solidFill>
                <a:latin typeface="Verdana"/>
                <a:cs typeface="Verdana"/>
              </a:rPr>
              <a:t>Уфимского</a:t>
            </a:r>
            <a:endParaRPr sz="2000">
              <a:latin typeface="Verdana"/>
              <a:cs typeface="Verdana"/>
            </a:endParaRPr>
          </a:p>
          <a:p>
            <a:pPr marL="12700" marR="5080">
              <a:lnSpc>
                <a:spcPts val="3600"/>
              </a:lnSpc>
              <a:spcBef>
                <a:spcPts val="120"/>
              </a:spcBef>
            </a:pP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95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8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9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 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Александра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2776727" y="2130551"/>
            <a:ext cx="3706495" cy="573405"/>
            <a:chOff x="2776727" y="2130551"/>
            <a:chExt cx="3706495" cy="573405"/>
          </a:xfrm>
        </p:grpSpPr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76727" y="2130551"/>
              <a:ext cx="2374392" cy="57302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480304" y="2130551"/>
              <a:ext cx="1002791" cy="573024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926842" y="2199259"/>
            <a:ext cx="339471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17800" algn="l"/>
              </a:tabLst>
            </a:pP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10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6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3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	</a:t>
            </a:r>
            <a:r>
              <a:rPr sz="2000" i="1" spc="135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2000" i="1" spc="-95" dirty="0">
                <a:solidFill>
                  <a:srgbClr val="FFFFFF"/>
                </a:solidFill>
                <a:latin typeface="Verdana"/>
                <a:cs typeface="Verdana"/>
              </a:rPr>
              <a:t>ыл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99872" y="2587751"/>
            <a:ext cx="5983605" cy="2402205"/>
            <a:chOff x="499872" y="2587751"/>
            <a:chExt cx="5983605" cy="2402205"/>
          </a:xfrm>
        </p:grpSpPr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99872" y="2587751"/>
              <a:ext cx="1764791" cy="5730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127504" y="2587751"/>
              <a:ext cx="1123188" cy="5730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112007" y="2587751"/>
              <a:ext cx="1234440" cy="57302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209287" y="2587751"/>
              <a:ext cx="667512" cy="57302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739639" y="2587751"/>
              <a:ext cx="1743456" cy="57302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9872" y="3044951"/>
              <a:ext cx="451103" cy="5730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606552" y="3044951"/>
              <a:ext cx="1559052" cy="57302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819655" y="3044951"/>
              <a:ext cx="451104" cy="57302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21992" y="3044951"/>
              <a:ext cx="597407" cy="57302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773679" y="3044951"/>
              <a:ext cx="2350008" cy="57302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74919" y="3044951"/>
              <a:ext cx="1408176" cy="57302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99872" y="3502151"/>
              <a:ext cx="1595628" cy="5730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822704" y="3502151"/>
              <a:ext cx="492251" cy="573024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969008" y="3502151"/>
              <a:ext cx="414528" cy="5730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112263" y="3502151"/>
              <a:ext cx="1810512" cy="573024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51504" y="3502151"/>
              <a:ext cx="731520" cy="57302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114800" y="3502151"/>
              <a:ext cx="665988" cy="57302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507992" y="3502151"/>
              <a:ext cx="1580388" cy="5730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815583" y="3502151"/>
              <a:ext cx="667512" cy="5730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99872" y="3959351"/>
              <a:ext cx="1165860" cy="57302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834896" y="3959351"/>
              <a:ext cx="2269235" cy="5730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273295" y="3959351"/>
              <a:ext cx="2209800" cy="57302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99872" y="4416551"/>
              <a:ext cx="2197607" cy="573024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508504" y="4416551"/>
              <a:ext cx="665988" cy="5730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983992" y="4416551"/>
              <a:ext cx="499871" cy="57302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294888" y="4416551"/>
              <a:ext cx="1504188" cy="57302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608575" y="4416551"/>
              <a:ext cx="1874520" cy="573024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649020" y="2565629"/>
            <a:ext cx="5678170" cy="219011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820"/>
              </a:spcBef>
            </a:pP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проведена </a:t>
            </a:r>
            <a:r>
              <a:rPr sz="2000" i="1" spc="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серия </a:t>
            </a:r>
            <a:r>
              <a:rPr sz="2000" i="1" spc="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опытов</a:t>
            </a:r>
            <a:r>
              <a:rPr sz="2000" i="1" spc="8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по </a:t>
            </a:r>
            <a:r>
              <a:rPr sz="2000" i="1" spc="2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получению</a:t>
            </a:r>
            <a:endParaRPr sz="20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720"/>
              </a:spcBef>
            </a:pP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«викасола»</a:t>
            </a:r>
            <a:r>
              <a:rPr sz="2000" i="1" spc="16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—  </a:t>
            </a:r>
            <a:r>
              <a:rPr sz="2000" i="1" spc="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синтетического</a:t>
            </a:r>
            <a:r>
              <a:rPr sz="2000" i="1" spc="16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аналога</a:t>
            </a:r>
            <a:endParaRPr sz="2000">
              <a:latin typeface="Verdana"/>
              <a:cs typeface="Verdana"/>
            </a:endParaRPr>
          </a:p>
          <a:p>
            <a:pPr marL="12700" marR="5080" algn="just">
              <a:lnSpc>
                <a:spcPct val="150000"/>
              </a:lnSpc>
            </a:pPr>
            <a:r>
              <a:rPr sz="2000" i="1" spc="-16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7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43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4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2000" i="1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21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2000" i="1" spc="15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31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бл</a:t>
            </a:r>
            <a:r>
              <a:rPr sz="2000" i="1" spc="2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5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не 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только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способностью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останавливать 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50" dirty="0">
                <a:solidFill>
                  <a:srgbClr val="FFFFFF"/>
                </a:solidFill>
                <a:latin typeface="Verdana"/>
                <a:cs typeface="Verdana"/>
              </a:rPr>
              <a:t>кровотечение,</a:t>
            </a:r>
            <a:r>
              <a:rPr sz="2000" i="1" spc="4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но</a:t>
            </a:r>
            <a:r>
              <a:rPr sz="2000" i="1" spc="5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4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ускоряет</a:t>
            </a:r>
            <a:r>
              <a:rPr sz="2000" i="1" spc="4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заживление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99872" y="4873752"/>
            <a:ext cx="2712720" cy="574675"/>
            <a:chOff x="499872" y="4873752"/>
            <a:chExt cx="2712720" cy="574675"/>
          </a:xfrm>
        </p:grpSpPr>
        <p:pic>
          <p:nvPicPr>
            <p:cNvPr id="59" name="object 5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99872" y="4873752"/>
              <a:ext cx="848868" cy="574548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02791" y="4873752"/>
              <a:ext cx="414528" cy="574548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341119" y="4873752"/>
              <a:ext cx="716280" cy="574548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81200" y="4873752"/>
              <a:ext cx="1231391" cy="574548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649020" y="4943982"/>
            <a:ext cx="239712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53440" algn="l"/>
                <a:tab pos="1493520" algn="l"/>
              </a:tabLst>
            </a:pP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</a:t>
            </a:r>
            <a:r>
              <a:rPr sz="2000" i="1" spc="16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	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499872" y="4873752"/>
            <a:ext cx="5983605" cy="1031875"/>
            <a:chOff x="499872" y="4873752"/>
            <a:chExt cx="5983605" cy="1031875"/>
          </a:xfrm>
        </p:grpSpPr>
        <p:pic>
          <p:nvPicPr>
            <p:cNvPr id="65" name="object 6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136392" y="4873752"/>
              <a:ext cx="1574292" cy="57454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32960" y="4873752"/>
              <a:ext cx="908303" cy="574548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196839" y="4873752"/>
              <a:ext cx="431291" cy="574548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5282183" y="4873752"/>
              <a:ext cx="600456" cy="574548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5806439" y="4873752"/>
              <a:ext cx="676656" cy="57454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99872" y="5330952"/>
              <a:ext cx="1961388" cy="574548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081527" y="5330952"/>
              <a:ext cx="1225296" cy="574548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3231642" y="4791811"/>
            <a:ext cx="30797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4610">
              <a:lnSpc>
                <a:spcPct val="150000"/>
              </a:lnSpc>
              <a:spcBef>
                <a:spcPts val="100"/>
              </a:spcBef>
              <a:tabLst>
                <a:tab pos="1564005" algn="l"/>
                <a:tab pos="2737485" algn="l"/>
              </a:tabLst>
            </a:pP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16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17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ы	</a:t>
            </a:r>
            <a:r>
              <a:rPr sz="2000" i="1" spc="-18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000" i="1" spc="-160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r>
              <a:rPr sz="2000" i="1" spc="-185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2000" i="1" spc="-170" dirty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sz="2000" i="1" spc="-24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о	</a:t>
            </a:r>
            <a:r>
              <a:rPr sz="2000" i="1" spc="55" dirty="0">
                <a:solidFill>
                  <a:srgbClr val="FFFFFF"/>
                </a:solidFill>
                <a:latin typeface="Verdana"/>
                <a:cs typeface="Verdana"/>
              </a:rPr>
              <a:t>на  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заводе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99872" y="5330952"/>
            <a:ext cx="5983605" cy="1031875"/>
            <a:chOff x="499872" y="5330952"/>
            <a:chExt cx="5983605" cy="1031875"/>
          </a:xfrm>
        </p:grpSpPr>
        <p:pic>
          <p:nvPicPr>
            <p:cNvPr id="74" name="object 74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4928616" y="5330952"/>
              <a:ext cx="1554480" cy="574548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99872" y="5788152"/>
              <a:ext cx="2415540" cy="574548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048000" y="5788152"/>
              <a:ext cx="2090927" cy="574548"/>
            </a:xfrm>
            <a:prstGeom prst="rect">
              <a:avLst/>
            </a:prstGeom>
          </p:spPr>
        </p:pic>
      </p:grpSp>
      <p:sp>
        <p:nvSpPr>
          <p:cNvPr id="77" name="object 77"/>
          <p:cNvSpPr txBox="1"/>
          <p:nvPr/>
        </p:nvSpPr>
        <p:spPr>
          <a:xfrm>
            <a:off x="3198114" y="5858636"/>
            <a:ext cx="1767839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производство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78" name="object 78"/>
          <p:cNvPicPr/>
          <p:nvPr/>
        </p:nvPicPr>
        <p:blipFill>
          <a:blip r:embed="rId61" cstate="print"/>
          <a:stretch>
            <a:fillRect/>
          </a:stretch>
        </p:blipFill>
        <p:spPr>
          <a:xfrm>
            <a:off x="5273040" y="5788152"/>
            <a:ext cx="1210056" cy="574548"/>
          </a:xfrm>
          <a:prstGeom prst="rect">
            <a:avLst/>
          </a:prstGeom>
        </p:spPr>
      </p:pic>
      <p:sp>
        <p:nvSpPr>
          <p:cNvPr id="79" name="object 79"/>
          <p:cNvSpPr txBox="1"/>
          <p:nvPr/>
        </p:nvSpPr>
        <p:spPr>
          <a:xfrm>
            <a:off x="5091429" y="5249392"/>
            <a:ext cx="12515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140" marR="5080" indent="-346075">
              <a:lnSpc>
                <a:spcPct val="150000"/>
              </a:lnSpc>
              <a:spcBef>
                <a:spcPts val="100"/>
              </a:spcBef>
            </a:pP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30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4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ь 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нового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80" name="object 80"/>
          <p:cNvPicPr/>
          <p:nvPr/>
        </p:nvPicPr>
        <p:blipFill>
          <a:blip r:embed="rId62" cstate="print"/>
          <a:stretch>
            <a:fillRect/>
          </a:stretch>
        </p:blipFill>
        <p:spPr>
          <a:xfrm>
            <a:off x="499872" y="6245352"/>
            <a:ext cx="2350007" cy="574548"/>
          </a:xfrm>
          <a:prstGeom prst="rect">
            <a:avLst/>
          </a:prstGeom>
        </p:spPr>
      </p:pic>
      <p:sp>
        <p:nvSpPr>
          <p:cNvPr id="81" name="object 81"/>
          <p:cNvSpPr txBox="1"/>
          <p:nvPr/>
        </p:nvSpPr>
        <p:spPr>
          <a:xfrm>
            <a:off x="649020" y="5188432"/>
            <a:ext cx="2076450" cy="13970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витаминном</a:t>
            </a:r>
            <a:endParaRPr sz="2000">
              <a:latin typeface="Verdana"/>
              <a:cs typeface="Verdana"/>
            </a:endParaRPr>
          </a:p>
          <a:p>
            <a:pPr marL="12700" marR="5080">
              <a:lnSpc>
                <a:spcPct val="150000"/>
              </a:lnSpc>
            </a:pP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ыш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 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синтетического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82" name="object 82"/>
          <p:cNvGrpSpPr/>
          <p:nvPr/>
        </p:nvGrpSpPr>
        <p:grpSpPr>
          <a:xfrm>
            <a:off x="2795016" y="6245352"/>
            <a:ext cx="3689985" cy="574675"/>
            <a:chOff x="2795016" y="6245352"/>
            <a:chExt cx="3689985" cy="574675"/>
          </a:xfrm>
        </p:grpSpPr>
        <p:pic>
          <p:nvPicPr>
            <p:cNvPr id="83" name="object 8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2795016" y="6245352"/>
              <a:ext cx="1792224" cy="574548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242816" y="6245352"/>
              <a:ext cx="414527" cy="574548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602480" y="6245352"/>
              <a:ext cx="719327" cy="574548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5266944" y="6245352"/>
              <a:ext cx="1217676" cy="574548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2945129" y="6316217"/>
            <a:ext cx="22009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19910" algn="l"/>
              </a:tabLst>
            </a:pP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еп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16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	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5417311" y="6316217"/>
            <a:ext cx="91694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15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140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2000" i="1" spc="11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499872" y="6702552"/>
            <a:ext cx="5983605" cy="1031875"/>
            <a:chOff x="499872" y="6702552"/>
            <a:chExt cx="5983605" cy="1031875"/>
          </a:xfrm>
        </p:grpSpPr>
        <p:pic>
          <p:nvPicPr>
            <p:cNvPr id="90" name="object 90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99872" y="6702552"/>
              <a:ext cx="1543812" cy="574548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2173223" y="6702552"/>
              <a:ext cx="2008631" cy="574548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12919" y="6702552"/>
              <a:ext cx="463296" cy="57454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4907280" y="6702552"/>
              <a:ext cx="1575815" cy="574548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99872" y="7159752"/>
              <a:ext cx="1533143" cy="574548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877568" y="7159752"/>
              <a:ext cx="1802892" cy="574548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526536" y="7159752"/>
              <a:ext cx="501396" cy="574548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649020" y="6621627"/>
            <a:ext cx="12153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ш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ир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4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 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-40" dirty="0">
                <a:solidFill>
                  <a:srgbClr val="FFFFFF"/>
                </a:solidFill>
                <a:latin typeface="Verdana"/>
                <a:cs typeface="Verdana"/>
              </a:rPr>
              <a:t>ра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ктик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3870959" y="7159752"/>
            <a:ext cx="2613660" cy="574675"/>
            <a:chOff x="3870959" y="7159752"/>
            <a:chExt cx="2613660" cy="574675"/>
          </a:xfrm>
        </p:grpSpPr>
        <p:pic>
          <p:nvPicPr>
            <p:cNvPr id="99" name="object 99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870959" y="7159752"/>
              <a:ext cx="1133856" cy="574548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849367" y="7159752"/>
              <a:ext cx="1322832" cy="57454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016751" y="7159752"/>
              <a:ext cx="467868" cy="574548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2026666" y="6621627"/>
            <a:ext cx="432689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5275">
              <a:lnSpc>
                <a:spcPct val="150000"/>
              </a:lnSpc>
              <a:spcBef>
                <a:spcPts val="100"/>
              </a:spcBef>
              <a:tabLst>
                <a:tab pos="1663064" algn="l"/>
                <a:tab pos="2016125" algn="l"/>
                <a:tab pos="2458085" algn="l"/>
                <a:tab pos="2994660" algn="l"/>
                <a:tab pos="3052445" algn="l"/>
                <a:tab pos="4162425" algn="l"/>
              </a:tabLst>
            </a:pP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применение		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		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лечебной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ит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-3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2000" i="1" spc="-3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	и	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sz="2000" i="1" spc="-4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г	</a:t>
            </a:r>
            <a:r>
              <a:rPr sz="2000" i="1" spc="-27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10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13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ь	в</a:t>
            </a:r>
            <a:endParaRPr sz="2000">
              <a:latin typeface="Verdana"/>
              <a:cs typeface="Verdana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499872" y="7616952"/>
            <a:ext cx="3279775" cy="574675"/>
            <a:chOff x="499872" y="7616952"/>
            <a:chExt cx="3279775" cy="574675"/>
          </a:xfrm>
        </p:grpSpPr>
        <p:pic>
          <p:nvPicPr>
            <p:cNvPr id="104" name="object 104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99872" y="7616952"/>
              <a:ext cx="1107948" cy="57454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35024" y="7616952"/>
              <a:ext cx="1181100" cy="574548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2243327" y="7616952"/>
              <a:ext cx="1466088" cy="574548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364992" y="7616952"/>
              <a:ext cx="414527" cy="574548"/>
            </a:xfrm>
            <a:prstGeom prst="rect">
              <a:avLst/>
            </a:prstGeom>
          </p:spPr>
        </p:pic>
      </p:grpSp>
      <p:grpSp>
        <p:nvGrpSpPr>
          <p:cNvPr id="108" name="object 108"/>
          <p:cNvGrpSpPr/>
          <p:nvPr/>
        </p:nvGrpSpPr>
        <p:grpSpPr>
          <a:xfrm>
            <a:off x="499872" y="5574791"/>
            <a:ext cx="11188065" cy="3743325"/>
            <a:chOff x="499872" y="5574791"/>
            <a:chExt cx="11188065" cy="3743325"/>
          </a:xfrm>
        </p:grpSpPr>
        <p:pic>
          <p:nvPicPr>
            <p:cNvPr id="109" name="object 109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629400" y="5574791"/>
              <a:ext cx="5058156" cy="271576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99872" y="8287511"/>
              <a:ext cx="10126980" cy="573024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99872" y="8744711"/>
              <a:ext cx="4338828" cy="573024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649020" y="7688021"/>
            <a:ext cx="9700260" cy="1401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spc="30" dirty="0">
                <a:solidFill>
                  <a:srgbClr val="FFFFFF"/>
                </a:solidFill>
                <a:latin typeface="Verdana"/>
                <a:cs typeface="Verdana"/>
              </a:rPr>
              <a:t>стр</a:t>
            </a:r>
            <a:r>
              <a:rPr sz="2000" i="1" spc="2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12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14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2000" i="1" spc="-135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114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i="1" spc="4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2000" i="1" spc="5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ен</a:t>
            </a:r>
            <a:r>
              <a:rPr sz="2000" i="1" spc="-245" dirty="0">
                <a:solidFill>
                  <a:srgbClr val="FFFFFF"/>
                </a:solidFill>
                <a:latin typeface="Verdana"/>
                <a:cs typeface="Verdana"/>
              </a:rPr>
              <a:t>ы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2000">
              <a:latin typeface="Verdana"/>
              <a:cs typeface="Verdana"/>
            </a:endParaRPr>
          </a:p>
          <a:p>
            <a:pPr marL="12700" marR="5080">
              <a:lnSpc>
                <a:spcPct val="150000"/>
              </a:lnSpc>
              <a:spcBef>
                <a:spcPts val="1225"/>
              </a:spcBef>
            </a:pPr>
            <a:r>
              <a:rPr sz="2000" i="1" spc="15" dirty="0">
                <a:solidFill>
                  <a:srgbClr val="FFFFFF"/>
                </a:solidFill>
                <a:latin typeface="Verdana"/>
                <a:cs typeface="Verdana"/>
              </a:rPr>
              <a:t>Это</a:t>
            </a:r>
            <a:r>
              <a:rPr sz="2000" i="1" spc="-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только</a:t>
            </a:r>
            <a:r>
              <a:rPr sz="2000" i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15" dirty="0">
                <a:solidFill>
                  <a:srgbClr val="FFFFFF"/>
                </a:solidFill>
                <a:latin typeface="Verdana"/>
                <a:cs typeface="Verdana"/>
              </a:rPr>
              <a:t>некоторые</a:t>
            </a:r>
            <a:r>
              <a:rPr sz="2000" i="1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5" dirty="0">
                <a:solidFill>
                  <a:srgbClr val="FFFFFF"/>
                </a:solidFill>
                <a:latin typeface="Verdana"/>
                <a:cs typeface="Verdana"/>
              </a:rPr>
              <a:t>разработки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2000" i="1" spc="-20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45" dirty="0">
                <a:solidFill>
                  <a:srgbClr val="FFFFFF"/>
                </a:solidFill>
                <a:latin typeface="Verdana"/>
                <a:cs typeface="Verdana"/>
              </a:rPr>
              <a:t>изобретения,</a:t>
            </a:r>
            <a:r>
              <a:rPr sz="2000" i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получившие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90" dirty="0">
                <a:solidFill>
                  <a:srgbClr val="FFFFFF"/>
                </a:solidFill>
                <a:latin typeface="Verdana"/>
                <a:cs typeface="Verdana"/>
              </a:rPr>
              <a:t>жизнь</a:t>
            </a:r>
            <a:r>
              <a:rPr sz="2000" i="1" spc="-2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4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годы </a:t>
            </a:r>
            <a:r>
              <a:rPr sz="2000" i="1" spc="-6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3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7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60" dirty="0">
                <a:solidFill>
                  <a:srgbClr val="FFFFFF"/>
                </a:solidFill>
                <a:latin typeface="Verdana"/>
                <a:cs typeface="Verdana"/>
              </a:rPr>
              <a:t>ли</a:t>
            </a:r>
            <a:r>
              <a:rPr sz="2000" i="1" spc="-15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10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11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2000" i="1" spc="170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16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2000" i="1" spc="-18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2000" i="1" spc="-65" dirty="0">
                <a:solidFill>
                  <a:srgbClr val="FFFFFF"/>
                </a:solidFill>
                <a:latin typeface="Verdana"/>
                <a:cs typeface="Verdana"/>
              </a:rPr>
              <a:t>нн</a:t>
            </a:r>
            <a:r>
              <a:rPr sz="2000" i="1" spc="7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во</a:t>
            </a:r>
            <a:r>
              <a:rPr sz="2000" i="1" spc="-75" dirty="0">
                <a:solidFill>
                  <a:srgbClr val="FFFFFF"/>
                </a:solidFill>
                <a:latin typeface="Verdana"/>
                <a:cs typeface="Verdana"/>
              </a:rPr>
              <a:t>й</a:t>
            </a:r>
            <a:r>
              <a:rPr sz="2000" i="1" spc="-80" dirty="0">
                <a:solidFill>
                  <a:srgbClr val="FFFFFF"/>
                </a:solidFill>
                <a:latin typeface="Verdana"/>
                <a:cs typeface="Verdana"/>
              </a:rPr>
              <a:t>н</a:t>
            </a:r>
            <a:r>
              <a:rPr sz="2000" i="1" spc="-190" dirty="0">
                <a:solidFill>
                  <a:srgbClr val="FFFFFF"/>
                </a:solidFill>
                <a:latin typeface="Verdana"/>
                <a:cs typeface="Verdana"/>
              </a:rPr>
              <a:t>ы.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</TotalTime>
  <Words>788</Words>
  <Application>Microsoft Office PowerPoint</Application>
  <PresentationFormat>A3 (297x420 мм)</PresentationFormat>
  <Paragraphs>130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ЛЕКАРСТВА ДЛЯ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Разинькова!</dc:creator>
  <cp:lastModifiedBy>Admin</cp:lastModifiedBy>
  <cp:revision>6</cp:revision>
  <dcterms:created xsi:type="dcterms:W3CDTF">2023-05-04T05:50:27Z</dcterms:created>
  <dcterms:modified xsi:type="dcterms:W3CDTF">2023-05-15T10:40:51Z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2023-05-04T00:00:00Z</vt:filetime>
  </property>
</Properties>
</file>